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notesSlides/notesSlide23.xml" ContentType="application/vnd.openxmlformats-officedocument.presentationml.notesSlide+xml"/>
  <Override PartName="/ppt/tags/tag16.xml" ContentType="application/vnd.openxmlformats-officedocument.presentationml.tags+xml"/>
  <Override PartName="/ppt/diagrams/data6.xml" ContentType="application/vnd.openxmlformats-officedocument.drawingml.diagramData+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tags/tag12.xml" ContentType="application/vnd.openxmlformats-officedocument.presentationml.tags+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tags/tag9.xml" ContentType="application/vnd.openxmlformats-officedocument.presentationml.tag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diagrams/layout6.xml" ContentType="application/vnd.openxmlformats-officedocument.drawingml.diagramLayout+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diagrams/colors7.xml" ContentType="application/vnd.openxmlformats-officedocument.drawingml.diagramColors+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tags/tag13.xml" ContentType="application/vnd.openxmlformats-officedocument.presentationml.tags+xml"/>
  <Override PartName="/ppt/diagrams/drawing6.xml" ContentType="application/vnd.ms-office.drawingml.diagramDrawing+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tags/tag11.xml" ContentType="application/vnd.openxmlformats-officedocument.presentationml.tags+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tags/tag10.xml" ContentType="application/vnd.openxmlformats-officedocument.presentationml.tags+xml"/>
  <Override PartName="/ppt/slides/slide28.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8" r:id="rId3"/>
    <p:sldId id="259" r:id="rId4"/>
    <p:sldId id="260" r:id="rId5"/>
    <p:sldId id="262" r:id="rId6"/>
    <p:sldId id="261" r:id="rId7"/>
    <p:sldId id="263" r:id="rId8"/>
    <p:sldId id="264" r:id="rId9"/>
    <p:sldId id="265" r:id="rId10"/>
    <p:sldId id="267" r:id="rId11"/>
    <p:sldId id="271" r:id="rId12"/>
    <p:sldId id="273" r:id="rId13"/>
    <p:sldId id="269" r:id="rId14"/>
    <p:sldId id="274" r:id="rId15"/>
    <p:sldId id="272" r:id="rId16"/>
    <p:sldId id="295" r:id="rId17"/>
    <p:sldId id="298" r:id="rId18"/>
    <p:sldId id="275" r:id="rId19"/>
    <p:sldId id="280" r:id="rId20"/>
    <p:sldId id="277" r:id="rId21"/>
    <p:sldId id="296" r:id="rId22"/>
    <p:sldId id="297" r:id="rId23"/>
    <p:sldId id="278" r:id="rId24"/>
    <p:sldId id="279" r:id="rId25"/>
    <p:sldId id="284" r:id="rId26"/>
    <p:sldId id="285" r:id="rId27"/>
    <p:sldId id="299" r:id="rId28"/>
    <p:sldId id="300" r:id="rId29"/>
    <p:sldId id="270" r:id="rId30"/>
    <p:sldId id="286" r:id="rId31"/>
    <p:sldId id="287" r:id="rId32"/>
    <p:sldId id="289" r:id="rId33"/>
    <p:sldId id="292" r:id="rId34"/>
    <p:sldId id="290" r:id="rId35"/>
    <p:sldId id="294" r:id="rId36"/>
    <p:sldId id="302" r:id="rId37"/>
  </p:sldIdLst>
  <p:sldSz cx="9144000" cy="6858000" type="screen4x3"/>
  <p:notesSz cx="6858000" cy="9144000"/>
  <p:defaultTextStyle>
    <a:defPPr>
      <a:defRPr lang="en-US"/>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佈景主題樣式 2 - 輔色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79890" autoAdjust="0"/>
  </p:normalViewPr>
  <p:slideViewPr>
    <p:cSldViewPr>
      <p:cViewPr>
        <p:scale>
          <a:sx n="75" d="100"/>
          <a:sy n="75" d="100"/>
        </p:scale>
        <p:origin x="-744" y="180"/>
      </p:cViewPr>
      <p:guideLst>
        <p:guide orient="horz" pos="2160"/>
        <p:guide pos="2880"/>
      </p:guideLst>
    </p:cSldViewPr>
  </p:slideViewPr>
  <p:outlineViewPr>
    <p:cViewPr>
      <p:scale>
        <a:sx n="33" d="100"/>
        <a:sy n="33" d="100"/>
      </p:scale>
      <p:origin x="0" y="768"/>
    </p:cViewPr>
  </p:outlineViewPr>
  <p:notesTextViewPr>
    <p:cViewPr>
      <p:scale>
        <a:sx n="100" d="100"/>
        <a:sy n="100" d="100"/>
      </p:scale>
      <p:origin x="0" y="0"/>
    </p:cViewPr>
  </p:notesTextViewPr>
  <p:sorterViewPr>
    <p:cViewPr>
      <p:scale>
        <a:sx n="66" d="100"/>
        <a:sy n="66" d="100"/>
      </p:scale>
      <p:origin x="0" y="612"/>
    </p:cViewPr>
  </p:sorterViewPr>
  <p:notesViewPr>
    <p:cSldViewPr>
      <p:cViewPr varScale="1">
        <p:scale>
          <a:sx n="54" d="100"/>
          <a:sy n="54" d="100"/>
        </p:scale>
        <p:origin x="-2868"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90FD7-CFF1-48BA-BC5F-01C5FF532B2A}" type="doc">
      <dgm:prSet loTypeId="urn:microsoft.com/office/officeart/2005/8/layout/list1" loCatId="list" qsTypeId="urn:microsoft.com/office/officeart/2005/8/quickstyle/simple1#1" qsCatId="simple" csTypeId="urn:microsoft.com/office/officeart/2005/8/colors/colorful1" csCatId="colorful" phldr="1"/>
      <dgm:spPr/>
      <dgm:t>
        <a:bodyPr/>
        <a:lstStyle/>
        <a:p>
          <a:endParaRPr lang="zh-TW" altLang="en-US"/>
        </a:p>
      </dgm:t>
    </dgm:pt>
    <dgm:pt modelId="{2A43DF2F-DB9F-460B-AAF0-3F404F242B2B}">
      <dgm:prSet phldrT="[文字]" custT="1"/>
      <dgm:spPr/>
      <dgm:t>
        <a:bodyPr/>
        <a:lstStyle/>
        <a:p>
          <a:pPr algn="l"/>
          <a:r>
            <a:rPr lang="zh-TW" altLang="en-US" sz="2400" b="1" smtClean="0">
              <a:latin typeface="標楷體" pitchFamily="65" charset="-120"/>
              <a:ea typeface="標楷體" pitchFamily="65" charset="-120"/>
            </a:rPr>
            <a:t>整合了</a:t>
          </a:r>
          <a:r>
            <a:rPr lang="en-US" altLang="zh-TW" sz="2400" b="1" smtClean="0">
              <a:latin typeface="標楷體" pitchFamily="65" charset="-120"/>
              <a:ea typeface="標楷體" pitchFamily="65" charset="-120"/>
            </a:rPr>
            <a:t>Facebook</a:t>
          </a:r>
          <a:r>
            <a:rPr lang="zh-TW" altLang="en-US" sz="2400" b="1" smtClean="0">
              <a:latin typeface="標楷體" pitchFamily="65" charset="-120"/>
              <a:ea typeface="標楷體" pitchFamily="65" charset="-120"/>
            </a:rPr>
            <a:t>會員登入機制</a:t>
          </a:r>
          <a:endParaRPr lang="zh-TW" altLang="en-US" sz="2400" b="1" dirty="0" smtClean="0">
            <a:latin typeface="標楷體" pitchFamily="65" charset="-120"/>
            <a:ea typeface="標楷體" pitchFamily="65" charset="-120"/>
          </a:endParaRPr>
        </a:p>
      </dgm:t>
    </dgm:pt>
    <dgm:pt modelId="{9CAE4B48-854C-48D9-9158-4CDDFD0BE3CF}" type="parTrans" cxnId="{815AFA1F-EBF5-4120-9C11-E1A53A28D0FD}">
      <dgm:prSet/>
      <dgm:spPr/>
      <dgm:t>
        <a:bodyPr/>
        <a:lstStyle/>
        <a:p>
          <a:pPr algn="ctr"/>
          <a:endParaRPr lang="zh-TW" altLang="en-US"/>
        </a:p>
      </dgm:t>
    </dgm:pt>
    <dgm:pt modelId="{AD963800-60DF-4621-BEB9-A6E135063573}" type="sibTrans" cxnId="{815AFA1F-EBF5-4120-9C11-E1A53A28D0FD}">
      <dgm:prSet/>
      <dgm:spPr/>
      <dgm:t>
        <a:bodyPr/>
        <a:lstStyle/>
        <a:p>
          <a:pPr algn="ctr"/>
          <a:endParaRPr lang="zh-TW" altLang="en-US"/>
        </a:p>
      </dgm:t>
    </dgm:pt>
    <dgm:pt modelId="{1BF44EE9-3D5F-44FB-ACBA-90E40CC47F59}">
      <dgm:prSet phldrT="[文字]" custT="1"/>
      <dgm:spPr/>
      <dgm:t>
        <a:bodyPr/>
        <a:lstStyle/>
        <a:p>
          <a:pPr algn="l"/>
          <a:r>
            <a:rPr lang="zh-TW" altLang="en-US" sz="2400" b="1" smtClean="0">
              <a:latin typeface="標楷體" pitchFamily="65" charset="-120"/>
              <a:ea typeface="標楷體" pitchFamily="65" charset="-120"/>
            </a:rPr>
            <a:t>參加評比活動可以獲得虛擬金幣</a:t>
          </a:r>
          <a:endParaRPr lang="zh-TW" altLang="en-US" sz="2400" b="1" dirty="0" smtClean="0">
            <a:latin typeface="標楷體" pitchFamily="65" charset="-120"/>
            <a:ea typeface="標楷體" pitchFamily="65" charset="-120"/>
          </a:endParaRPr>
        </a:p>
      </dgm:t>
    </dgm:pt>
    <dgm:pt modelId="{8D20BEDB-0BCE-4E49-8D9C-4B1E90E8FD50}" type="parTrans" cxnId="{3B1FAD2A-BCC9-4330-B154-2F6BB273CD62}">
      <dgm:prSet/>
      <dgm:spPr/>
      <dgm:t>
        <a:bodyPr/>
        <a:lstStyle/>
        <a:p>
          <a:pPr algn="ctr"/>
          <a:endParaRPr lang="zh-TW" altLang="en-US"/>
        </a:p>
      </dgm:t>
    </dgm:pt>
    <dgm:pt modelId="{F643DF4D-A6C4-4961-AFF1-CFCE5647D377}" type="sibTrans" cxnId="{3B1FAD2A-BCC9-4330-B154-2F6BB273CD62}">
      <dgm:prSet/>
      <dgm:spPr/>
      <dgm:t>
        <a:bodyPr/>
        <a:lstStyle/>
        <a:p>
          <a:pPr algn="ctr"/>
          <a:endParaRPr lang="zh-TW" altLang="en-US"/>
        </a:p>
      </dgm:t>
    </dgm:pt>
    <dgm:pt modelId="{53D457B8-0A3C-44BC-9753-21C34928FFDA}">
      <dgm:prSet phldrT="[文字]" custT="1"/>
      <dgm:spPr/>
      <dgm:t>
        <a:bodyPr/>
        <a:lstStyle/>
        <a:p>
          <a:pPr algn="l"/>
          <a:r>
            <a:rPr lang="zh-TW" altLang="en-US" sz="2400" b="1" smtClean="0">
              <a:latin typeface="標楷體" pitchFamily="65" charset="-120"/>
              <a:ea typeface="標楷體" pitchFamily="65" charset="-120"/>
            </a:rPr>
            <a:t>商家透過舉辦活動來招募粉絲</a:t>
          </a:r>
          <a:endParaRPr lang="zh-TW" altLang="en-US" sz="2400" b="1" dirty="0" smtClean="0">
            <a:latin typeface="標楷體" pitchFamily="65" charset="-120"/>
            <a:ea typeface="標楷體" pitchFamily="65" charset="-120"/>
          </a:endParaRPr>
        </a:p>
      </dgm:t>
    </dgm:pt>
    <dgm:pt modelId="{74D5D421-0BA5-4F8C-A85A-C0D62F3DED8D}" type="parTrans" cxnId="{EEAB3B49-2E12-4232-803D-A0BE8237CA0F}">
      <dgm:prSet/>
      <dgm:spPr/>
      <dgm:t>
        <a:bodyPr/>
        <a:lstStyle/>
        <a:p>
          <a:pPr algn="ctr"/>
          <a:endParaRPr lang="zh-TW" altLang="en-US"/>
        </a:p>
      </dgm:t>
    </dgm:pt>
    <dgm:pt modelId="{063012FD-169F-4E62-A023-CCF0E303076D}" type="sibTrans" cxnId="{EEAB3B49-2E12-4232-803D-A0BE8237CA0F}">
      <dgm:prSet/>
      <dgm:spPr/>
      <dgm:t>
        <a:bodyPr/>
        <a:lstStyle/>
        <a:p>
          <a:pPr algn="ctr"/>
          <a:endParaRPr lang="zh-TW" altLang="en-US"/>
        </a:p>
      </dgm:t>
    </dgm:pt>
    <dgm:pt modelId="{8109509E-0B83-4093-BB43-FCF172EE3E8F}">
      <dgm:prSet phldrT="[文字]" custT="1"/>
      <dgm:spPr/>
      <dgm:t>
        <a:bodyPr/>
        <a:lstStyle/>
        <a:p>
          <a:pPr algn="l"/>
          <a:r>
            <a:rPr lang="zh-TW" altLang="en-US" sz="2400" b="1" smtClean="0">
              <a:latin typeface="標楷體" pitchFamily="65" charset="-120"/>
              <a:ea typeface="標楷體" pitchFamily="65" charset="-120"/>
            </a:rPr>
            <a:t>商家在舉辦活動時可以設定</a:t>
          </a:r>
          <a:r>
            <a:rPr lang="en-US" altLang="zh-TW" sz="2400" b="1" smtClean="0">
              <a:latin typeface="標楷體" pitchFamily="65" charset="-120"/>
              <a:ea typeface="標楷體" pitchFamily="65" charset="-120"/>
            </a:rPr>
            <a:t>Deals Go live</a:t>
          </a:r>
          <a:r>
            <a:rPr lang="zh-TW" altLang="en-US" sz="2400" b="1" smtClean="0">
              <a:latin typeface="標楷體" pitchFamily="65" charset="-120"/>
              <a:ea typeface="標楷體" pitchFamily="65" charset="-120"/>
            </a:rPr>
            <a:t>的門檻</a:t>
          </a:r>
          <a:endParaRPr lang="zh-TW" altLang="en-US" sz="2400" b="1" dirty="0" smtClean="0">
            <a:latin typeface="標楷體" pitchFamily="65" charset="-120"/>
            <a:ea typeface="標楷體" pitchFamily="65" charset="-120"/>
          </a:endParaRPr>
        </a:p>
      </dgm:t>
    </dgm:pt>
    <dgm:pt modelId="{A613A889-0D38-464D-B980-D474F4D96832}" type="parTrans" cxnId="{B8B548C7-15CC-49F9-8BB0-C7EF42DB7076}">
      <dgm:prSet/>
      <dgm:spPr/>
      <dgm:t>
        <a:bodyPr/>
        <a:lstStyle/>
        <a:p>
          <a:pPr algn="ctr"/>
          <a:endParaRPr lang="zh-TW" altLang="en-US"/>
        </a:p>
      </dgm:t>
    </dgm:pt>
    <dgm:pt modelId="{0AE7CC9E-5B91-43F0-BE1D-84BF4C4F3486}" type="sibTrans" cxnId="{B8B548C7-15CC-49F9-8BB0-C7EF42DB7076}">
      <dgm:prSet/>
      <dgm:spPr/>
      <dgm:t>
        <a:bodyPr/>
        <a:lstStyle/>
        <a:p>
          <a:pPr algn="ctr"/>
          <a:endParaRPr lang="zh-TW" altLang="en-US"/>
        </a:p>
      </dgm:t>
    </dgm:pt>
    <dgm:pt modelId="{C5C81665-F143-4CB6-B39B-67EB9C44F059}">
      <dgm:prSet phldrT="[文字]" custT="1"/>
      <dgm:spPr/>
      <dgm:t>
        <a:bodyPr/>
        <a:lstStyle/>
        <a:p>
          <a:pPr algn="l"/>
          <a:r>
            <a:rPr lang="zh-TW" altLang="en-US" sz="2400" b="1" smtClean="0">
              <a:latin typeface="標楷體" pitchFamily="65" charset="-120"/>
              <a:ea typeface="標楷體" pitchFamily="65" charset="-120"/>
            </a:rPr>
            <a:t>大家一起來 </a:t>
          </a:r>
          <a:r>
            <a:rPr lang="en-US" altLang="zh-TW" sz="2400" b="1" smtClean="0">
              <a:latin typeface="標楷體" pitchFamily="65" charset="-120"/>
              <a:ea typeface="標楷體" pitchFamily="65" charset="-120"/>
            </a:rPr>
            <a:t>Deals Go live</a:t>
          </a:r>
          <a:endParaRPr lang="zh-TW" altLang="en-US" sz="2400" b="1" dirty="0" smtClean="0">
            <a:latin typeface="標楷體" pitchFamily="65" charset="-120"/>
            <a:ea typeface="標楷體" pitchFamily="65" charset="-120"/>
          </a:endParaRPr>
        </a:p>
      </dgm:t>
    </dgm:pt>
    <dgm:pt modelId="{4EA4692C-DBBF-49EB-AEDD-7D07CB97C6AE}" type="parTrans" cxnId="{7BA88FCF-8F02-4E06-94A5-927D0DE77A32}">
      <dgm:prSet/>
      <dgm:spPr/>
      <dgm:t>
        <a:bodyPr/>
        <a:lstStyle/>
        <a:p>
          <a:pPr algn="ctr"/>
          <a:endParaRPr lang="zh-TW" altLang="en-US"/>
        </a:p>
      </dgm:t>
    </dgm:pt>
    <dgm:pt modelId="{9E6E9766-4778-4F99-ABCC-3F15543364EA}" type="sibTrans" cxnId="{7BA88FCF-8F02-4E06-94A5-927D0DE77A32}">
      <dgm:prSet/>
      <dgm:spPr/>
      <dgm:t>
        <a:bodyPr/>
        <a:lstStyle/>
        <a:p>
          <a:pPr algn="ctr"/>
          <a:endParaRPr lang="zh-TW" altLang="en-US"/>
        </a:p>
      </dgm:t>
    </dgm:pt>
    <dgm:pt modelId="{86A219CF-AA21-4CC5-B797-62B32B374523}" type="pres">
      <dgm:prSet presAssocID="{ABB90FD7-CFF1-48BA-BC5F-01C5FF532B2A}" presName="linear" presStyleCnt="0">
        <dgm:presLayoutVars>
          <dgm:dir/>
          <dgm:animLvl val="lvl"/>
          <dgm:resizeHandles val="exact"/>
        </dgm:presLayoutVars>
      </dgm:prSet>
      <dgm:spPr/>
      <dgm:t>
        <a:bodyPr/>
        <a:lstStyle/>
        <a:p>
          <a:endParaRPr lang="zh-TW" altLang="en-US"/>
        </a:p>
      </dgm:t>
    </dgm:pt>
    <dgm:pt modelId="{E82357ED-C98A-416E-B15B-2AF7C32BE818}" type="pres">
      <dgm:prSet presAssocID="{2A43DF2F-DB9F-460B-AAF0-3F404F242B2B}" presName="parentLin" presStyleCnt="0"/>
      <dgm:spPr/>
      <dgm:t>
        <a:bodyPr/>
        <a:lstStyle/>
        <a:p>
          <a:endParaRPr lang="zh-TW" altLang="en-US"/>
        </a:p>
      </dgm:t>
    </dgm:pt>
    <dgm:pt modelId="{AA03E5B2-F042-42E9-9F55-0F2023BB28EF}" type="pres">
      <dgm:prSet presAssocID="{2A43DF2F-DB9F-460B-AAF0-3F404F242B2B}" presName="parentLeftMargin" presStyleLbl="node1" presStyleIdx="0" presStyleCnt="5"/>
      <dgm:spPr/>
      <dgm:t>
        <a:bodyPr/>
        <a:lstStyle/>
        <a:p>
          <a:endParaRPr lang="zh-TW" altLang="en-US"/>
        </a:p>
      </dgm:t>
    </dgm:pt>
    <dgm:pt modelId="{D07BE636-441F-41E6-AEBD-F919936445B8}" type="pres">
      <dgm:prSet presAssocID="{2A43DF2F-DB9F-460B-AAF0-3F404F242B2B}" presName="parentText" presStyleLbl="node1" presStyleIdx="0" presStyleCnt="5" custScaleX="142857" custLinFactNeighborX="6195" custLinFactNeighborY="18069">
        <dgm:presLayoutVars>
          <dgm:chMax val="0"/>
          <dgm:bulletEnabled val="1"/>
        </dgm:presLayoutVars>
      </dgm:prSet>
      <dgm:spPr/>
      <dgm:t>
        <a:bodyPr/>
        <a:lstStyle/>
        <a:p>
          <a:endParaRPr lang="zh-TW" altLang="en-US"/>
        </a:p>
      </dgm:t>
    </dgm:pt>
    <dgm:pt modelId="{BF1B5821-3046-4917-9585-50748C018DA6}" type="pres">
      <dgm:prSet presAssocID="{2A43DF2F-DB9F-460B-AAF0-3F404F242B2B}" presName="negativeSpace" presStyleCnt="0"/>
      <dgm:spPr/>
      <dgm:t>
        <a:bodyPr/>
        <a:lstStyle/>
        <a:p>
          <a:endParaRPr lang="zh-TW" altLang="en-US"/>
        </a:p>
      </dgm:t>
    </dgm:pt>
    <dgm:pt modelId="{D577FC25-C277-4046-AC6B-17AB517222BC}" type="pres">
      <dgm:prSet presAssocID="{2A43DF2F-DB9F-460B-AAF0-3F404F242B2B}" presName="childText" presStyleLbl="conFgAcc1" presStyleIdx="0" presStyleCnt="5">
        <dgm:presLayoutVars>
          <dgm:bulletEnabled val="1"/>
        </dgm:presLayoutVars>
      </dgm:prSet>
      <dgm:spPr/>
      <dgm:t>
        <a:bodyPr/>
        <a:lstStyle/>
        <a:p>
          <a:endParaRPr lang="zh-TW" altLang="en-US"/>
        </a:p>
      </dgm:t>
    </dgm:pt>
    <dgm:pt modelId="{6967C843-DA8B-4BA4-9E17-CA95E90D6283}" type="pres">
      <dgm:prSet presAssocID="{AD963800-60DF-4621-BEB9-A6E135063573}" presName="spaceBetweenRectangles" presStyleCnt="0"/>
      <dgm:spPr/>
      <dgm:t>
        <a:bodyPr/>
        <a:lstStyle/>
        <a:p>
          <a:endParaRPr lang="zh-TW" altLang="en-US"/>
        </a:p>
      </dgm:t>
    </dgm:pt>
    <dgm:pt modelId="{47658598-2E82-4DB1-BB4F-ED7B9B38AD17}" type="pres">
      <dgm:prSet presAssocID="{1BF44EE9-3D5F-44FB-ACBA-90E40CC47F59}" presName="parentLin" presStyleCnt="0"/>
      <dgm:spPr/>
      <dgm:t>
        <a:bodyPr/>
        <a:lstStyle/>
        <a:p>
          <a:endParaRPr lang="zh-TW" altLang="en-US"/>
        </a:p>
      </dgm:t>
    </dgm:pt>
    <dgm:pt modelId="{AAC43C93-1A8A-46FD-BA7A-F35198F43B04}" type="pres">
      <dgm:prSet presAssocID="{1BF44EE9-3D5F-44FB-ACBA-90E40CC47F59}" presName="parentLeftMargin" presStyleLbl="node1" presStyleIdx="0" presStyleCnt="5"/>
      <dgm:spPr/>
      <dgm:t>
        <a:bodyPr/>
        <a:lstStyle/>
        <a:p>
          <a:endParaRPr lang="zh-TW" altLang="en-US"/>
        </a:p>
      </dgm:t>
    </dgm:pt>
    <dgm:pt modelId="{DCEE56F8-4B88-4A9F-B935-A801988FCDC7}" type="pres">
      <dgm:prSet presAssocID="{1BF44EE9-3D5F-44FB-ACBA-90E40CC47F59}" presName="parentText" presStyleLbl="node1" presStyleIdx="1" presStyleCnt="5" custScaleX="142857" custLinFactNeighborY="6067">
        <dgm:presLayoutVars>
          <dgm:chMax val="0"/>
          <dgm:bulletEnabled val="1"/>
        </dgm:presLayoutVars>
      </dgm:prSet>
      <dgm:spPr/>
      <dgm:t>
        <a:bodyPr/>
        <a:lstStyle/>
        <a:p>
          <a:endParaRPr lang="zh-TW" altLang="en-US"/>
        </a:p>
      </dgm:t>
    </dgm:pt>
    <dgm:pt modelId="{380B8697-1B65-4195-9265-0DFA0DCA490B}" type="pres">
      <dgm:prSet presAssocID="{1BF44EE9-3D5F-44FB-ACBA-90E40CC47F59}" presName="negativeSpace" presStyleCnt="0"/>
      <dgm:spPr/>
      <dgm:t>
        <a:bodyPr/>
        <a:lstStyle/>
        <a:p>
          <a:endParaRPr lang="zh-TW" altLang="en-US"/>
        </a:p>
      </dgm:t>
    </dgm:pt>
    <dgm:pt modelId="{E27515C8-5990-413B-BA77-3FE459F17A17}" type="pres">
      <dgm:prSet presAssocID="{1BF44EE9-3D5F-44FB-ACBA-90E40CC47F59}" presName="childText" presStyleLbl="conFgAcc1" presStyleIdx="1" presStyleCnt="5">
        <dgm:presLayoutVars>
          <dgm:bulletEnabled val="1"/>
        </dgm:presLayoutVars>
      </dgm:prSet>
      <dgm:spPr/>
      <dgm:t>
        <a:bodyPr/>
        <a:lstStyle/>
        <a:p>
          <a:endParaRPr lang="zh-TW" altLang="en-US"/>
        </a:p>
      </dgm:t>
    </dgm:pt>
    <dgm:pt modelId="{34C0EF03-96D7-41EE-B3D7-303BA42964FE}" type="pres">
      <dgm:prSet presAssocID="{F643DF4D-A6C4-4961-AFF1-CFCE5647D377}" presName="spaceBetweenRectangles" presStyleCnt="0"/>
      <dgm:spPr/>
      <dgm:t>
        <a:bodyPr/>
        <a:lstStyle/>
        <a:p>
          <a:endParaRPr lang="zh-TW" altLang="en-US"/>
        </a:p>
      </dgm:t>
    </dgm:pt>
    <dgm:pt modelId="{FD14CE35-448F-43B9-BB6E-1EC7CF38DE69}" type="pres">
      <dgm:prSet presAssocID="{53D457B8-0A3C-44BC-9753-21C34928FFDA}" presName="parentLin" presStyleCnt="0"/>
      <dgm:spPr/>
      <dgm:t>
        <a:bodyPr/>
        <a:lstStyle/>
        <a:p>
          <a:endParaRPr lang="zh-TW" altLang="en-US"/>
        </a:p>
      </dgm:t>
    </dgm:pt>
    <dgm:pt modelId="{20C7EE64-9424-4B02-90F4-E24EEC07CB42}" type="pres">
      <dgm:prSet presAssocID="{53D457B8-0A3C-44BC-9753-21C34928FFDA}" presName="parentLeftMargin" presStyleLbl="node1" presStyleIdx="1" presStyleCnt="5"/>
      <dgm:spPr/>
      <dgm:t>
        <a:bodyPr/>
        <a:lstStyle/>
        <a:p>
          <a:endParaRPr lang="zh-TW" altLang="en-US"/>
        </a:p>
      </dgm:t>
    </dgm:pt>
    <dgm:pt modelId="{5C5115A8-5695-4AAF-BCDB-8B5276526343}" type="pres">
      <dgm:prSet presAssocID="{53D457B8-0A3C-44BC-9753-21C34928FFDA}" presName="parentText" presStyleLbl="node1" presStyleIdx="2" presStyleCnt="5" custScaleX="142857" custLinFactNeighborY="6067">
        <dgm:presLayoutVars>
          <dgm:chMax val="0"/>
          <dgm:bulletEnabled val="1"/>
        </dgm:presLayoutVars>
      </dgm:prSet>
      <dgm:spPr/>
      <dgm:t>
        <a:bodyPr/>
        <a:lstStyle/>
        <a:p>
          <a:endParaRPr lang="zh-TW" altLang="en-US"/>
        </a:p>
      </dgm:t>
    </dgm:pt>
    <dgm:pt modelId="{4AFE66C8-5B6C-4189-BD99-946B6257AD1E}" type="pres">
      <dgm:prSet presAssocID="{53D457B8-0A3C-44BC-9753-21C34928FFDA}" presName="negativeSpace" presStyleCnt="0"/>
      <dgm:spPr/>
      <dgm:t>
        <a:bodyPr/>
        <a:lstStyle/>
        <a:p>
          <a:endParaRPr lang="zh-TW" altLang="en-US"/>
        </a:p>
      </dgm:t>
    </dgm:pt>
    <dgm:pt modelId="{9F80D2AA-472B-4662-BA5C-6B971F5FB1B8}" type="pres">
      <dgm:prSet presAssocID="{53D457B8-0A3C-44BC-9753-21C34928FFDA}" presName="childText" presStyleLbl="conFgAcc1" presStyleIdx="2" presStyleCnt="5">
        <dgm:presLayoutVars>
          <dgm:bulletEnabled val="1"/>
        </dgm:presLayoutVars>
      </dgm:prSet>
      <dgm:spPr/>
      <dgm:t>
        <a:bodyPr/>
        <a:lstStyle/>
        <a:p>
          <a:endParaRPr lang="zh-TW" altLang="en-US"/>
        </a:p>
      </dgm:t>
    </dgm:pt>
    <dgm:pt modelId="{1C279891-7911-4EBE-B438-128304396184}" type="pres">
      <dgm:prSet presAssocID="{063012FD-169F-4E62-A023-CCF0E303076D}" presName="spaceBetweenRectangles" presStyleCnt="0"/>
      <dgm:spPr/>
      <dgm:t>
        <a:bodyPr/>
        <a:lstStyle/>
        <a:p>
          <a:endParaRPr lang="zh-TW" altLang="en-US"/>
        </a:p>
      </dgm:t>
    </dgm:pt>
    <dgm:pt modelId="{1138CC82-1F15-4000-81E6-DE4AC38496F5}" type="pres">
      <dgm:prSet presAssocID="{8109509E-0B83-4093-BB43-FCF172EE3E8F}" presName="parentLin" presStyleCnt="0"/>
      <dgm:spPr/>
      <dgm:t>
        <a:bodyPr/>
        <a:lstStyle/>
        <a:p>
          <a:endParaRPr lang="zh-TW" altLang="en-US"/>
        </a:p>
      </dgm:t>
    </dgm:pt>
    <dgm:pt modelId="{C40183B1-1080-4676-A074-B9526533D1D8}" type="pres">
      <dgm:prSet presAssocID="{8109509E-0B83-4093-BB43-FCF172EE3E8F}" presName="parentLeftMargin" presStyleLbl="node1" presStyleIdx="2" presStyleCnt="5"/>
      <dgm:spPr/>
      <dgm:t>
        <a:bodyPr/>
        <a:lstStyle/>
        <a:p>
          <a:endParaRPr lang="zh-TW" altLang="en-US"/>
        </a:p>
      </dgm:t>
    </dgm:pt>
    <dgm:pt modelId="{2D0FDED8-62EF-462D-A39E-34C00AE6828E}" type="pres">
      <dgm:prSet presAssocID="{8109509E-0B83-4093-BB43-FCF172EE3E8F}" presName="parentText" presStyleLbl="node1" presStyleIdx="3" presStyleCnt="5" custScaleX="142857" custLinFactNeighborY="6067">
        <dgm:presLayoutVars>
          <dgm:chMax val="0"/>
          <dgm:bulletEnabled val="1"/>
        </dgm:presLayoutVars>
      </dgm:prSet>
      <dgm:spPr/>
      <dgm:t>
        <a:bodyPr/>
        <a:lstStyle/>
        <a:p>
          <a:endParaRPr lang="zh-TW" altLang="en-US"/>
        </a:p>
      </dgm:t>
    </dgm:pt>
    <dgm:pt modelId="{780AAC0E-BF20-4380-A069-882B365D81D7}" type="pres">
      <dgm:prSet presAssocID="{8109509E-0B83-4093-BB43-FCF172EE3E8F}" presName="negativeSpace" presStyleCnt="0"/>
      <dgm:spPr/>
      <dgm:t>
        <a:bodyPr/>
        <a:lstStyle/>
        <a:p>
          <a:endParaRPr lang="zh-TW" altLang="en-US"/>
        </a:p>
      </dgm:t>
    </dgm:pt>
    <dgm:pt modelId="{EED33F85-AA67-4496-AB3C-2BDEB0C47F00}" type="pres">
      <dgm:prSet presAssocID="{8109509E-0B83-4093-BB43-FCF172EE3E8F}" presName="childText" presStyleLbl="conFgAcc1" presStyleIdx="3" presStyleCnt="5" custLinFactY="25113" custLinFactNeighborY="100000">
        <dgm:presLayoutVars>
          <dgm:bulletEnabled val="1"/>
        </dgm:presLayoutVars>
      </dgm:prSet>
      <dgm:spPr/>
      <dgm:t>
        <a:bodyPr/>
        <a:lstStyle/>
        <a:p>
          <a:endParaRPr lang="zh-TW" altLang="en-US"/>
        </a:p>
      </dgm:t>
    </dgm:pt>
    <dgm:pt modelId="{88264FB6-D0F6-4C34-AD94-7E4524E912E4}" type="pres">
      <dgm:prSet presAssocID="{0AE7CC9E-5B91-43F0-BE1D-84BF4C4F3486}" presName="spaceBetweenRectangles" presStyleCnt="0"/>
      <dgm:spPr/>
      <dgm:t>
        <a:bodyPr/>
        <a:lstStyle/>
        <a:p>
          <a:endParaRPr lang="zh-TW" altLang="en-US"/>
        </a:p>
      </dgm:t>
    </dgm:pt>
    <dgm:pt modelId="{01FF969C-67CE-417B-B044-FDBE3949BCB4}" type="pres">
      <dgm:prSet presAssocID="{C5C81665-F143-4CB6-B39B-67EB9C44F059}" presName="parentLin" presStyleCnt="0"/>
      <dgm:spPr/>
      <dgm:t>
        <a:bodyPr/>
        <a:lstStyle/>
        <a:p>
          <a:endParaRPr lang="zh-TW" altLang="en-US"/>
        </a:p>
      </dgm:t>
    </dgm:pt>
    <dgm:pt modelId="{248881F4-4B8A-4387-B34A-498A53004991}" type="pres">
      <dgm:prSet presAssocID="{C5C81665-F143-4CB6-B39B-67EB9C44F059}" presName="parentLeftMargin" presStyleLbl="node1" presStyleIdx="3" presStyleCnt="5"/>
      <dgm:spPr/>
      <dgm:t>
        <a:bodyPr/>
        <a:lstStyle/>
        <a:p>
          <a:endParaRPr lang="zh-TW" altLang="en-US"/>
        </a:p>
      </dgm:t>
    </dgm:pt>
    <dgm:pt modelId="{F992D017-0C5E-4DF6-AB98-1E0ABA400D43}" type="pres">
      <dgm:prSet presAssocID="{C5C81665-F143-4CB6-B39B-67EB9C44F059}" presName="parentText" presStyleLbl="node1" presStyleIdx="4" presStyleCnt="5" custScaleX="142857" custLinFactNeighborY="6067">
        <dgm:presLayoutVars>
          <dgm:chMax val="0"/>
          <dgm:bulletEnabled val="1"/>
        </dgm:presLayoutVars>
      </dgm:prSet>
      <dgm:spPr/>
      <dgm:t>
        <a:bodyPr/>
        <a:lstStyle/>
        <a:p>
          <a:endParaRPr lang="zh-TW" altLang="en-US"/>
        </a:p>
      </dgm:t>
    </dgm:pt>
    <dgm:pt modelId="{29A7280F-9939-4C29-8344-7DA56FCAFFAA}" type="pres">
      <dgm:prSet presAssocID="{C5C81665-F143-4CB6-B39B-67EB9C44F059}" presName="negativeSpace" presStyleCnt="0"/>
      <dgm:spPr/>
      <dgm:t>
        <a:bodyPr/>
        <a:lstStyle/>
        <a:p>
          <a:endParaRPr lang="zh-TW" altLang="en-US"/>
        </a:p>
      </dgm:t>
    </dgm:pt>
    <dgm:pt modelId="{E03BAEC0-2299-4A6E-9126-C19B6079B3DC}" type="pres">
      <dgm:prSet presAssocID="{C5C81665-F143-4CB6-B39B-67EB9C44F059}" presName="childText" presStyleLbl="conFgAcc1" presStyleIdx="4" presStyleCnt="5">
        <dgm:presLayoutVars>
          <dgm:bulletEnabled val="1"/>
        </dgm:presLayoutVars>
      </dgm:prSet>
      <dgm:spPr/>
      <dgm:t>
        <a:bodyPr/>
        <a:lstStyle/>
        <a:p>
          <a:endParaRPr lang="zh-TW" altLang="en-US"/>
        </a:p>
      </dgm:t>
    </dgm:pt>
  </dgm:ptLst>
  <dgm:cxnLst>
    <dgm:cxn modelId="{B8B548C7-15CC-49F9-8BB0-C7EF42DB7076}" srcId="{ABB90FD7-CFF1-48BA-BC5F-01C5FF532B2A}" destId="{8109509E-0B83-4093-BB43-FCF172EE3E8F}" srcOrd="3" destOrd="0" parTransId="{A613A889-0D38-464D-B980-D474F4D96832}" sibTransId="{0AE7CC9E-5B91-43F0-BE1D-84BF4C4F3486}"/>
    <dgm:cxn modelId="{3FF7F3A6-6CCB-414A-8366-F277B3D46C66}" type="presOf" srcId="{C5C81665-F143-4CB6-B39B-67EB9C44F059}" destId="{248881F4-4B8A-4387-B34A-498A53004991}" srcOrd="0" destOrd="0" presId="urn:microsoft.com/office/officeart/2005/8/layout/list1"/>
    <dgm:cxn modelId="{6823F2CF-3D8A-4923-B978-892DDC4E5B0B}" type="presOf" srcId="{2A43DF2F-DB9F-460B-AAF0-3F404F242B2B}" destId="{D07BE636-441F-41E6-AEBD-F919936445B8}" srcOrd="1" destOrd="0" presId="urn:microsoft.com/office/officeart/2005/8/layout/list1"/>
    <dgm:cxn modelId="{3B1FAD2A-BCC9-4330-B154-2F6BB273CD62}" srcId="{ABB90FD7-CFF1-48BA-BC5F-01C5FF532B2A}" destId="{1BF44EE9-3D5F-44FB-ACBA-90E40CC47F59}" srcOrd="1" destOrd="0" parTransId="{8D20BEDB-0BCE-4E49-8D9C-4B1E90E8FD50}" sibTransId="{F643DF4D-A6C4-4961-AFF1-CFCE5647D377}"/>
    <dgm:cxn modelId="{A98AB2C6-63F2-4C0D-B971-25E46658889C}" type="presOf" srcId="{8109509E-0B83-4093-BB43-FCF172EE3E8F}" destId="{C40183B1-1080-4676-A074-B9526533D1D8}" srcOrd="0" destOrd="0" presId="urn:microsoft.com/office/officeart/2005/8/layout/list1"/>
    <dgm:cxn modelId="{562B8876-691B-47DE-96E3-C68E1DA2D454}" type="presOf" srcId="{53D457B8-0A3C-44BC-9753-21C34928FFDA}" destId="{20C7EE64-9424-4B02-90F4-E24EEC07CB42}" srcOrd="0" destOrd="0" presId="urn:microsoft.com/office/officeart/2005/8/layout/list1"/>
    <dgm:cxn modelId="{FF34A70E-E13B-4DC5-837F-DD5D1CE9EAFB}" type="presOf" srcId="{1BF44EE9-3D5F-44FB-ACBA-90E40CC47F59}" destId="{DCEE56F8-4B88-4A9F-B935-A801988FCDC7}" srcOrd="1" destOrd="0" presId="urn:microsoft.com/office/officeart/2005/8/layout/list1"/>
    <dgm:cxn modelId="{626BE0F6-013C-4E30-BF7A-EF9EC2717D87}" type="presOf" srcId="{2A43DF2F-DB9F-460B-AAF0-3F404F242B2B}" destId="{AA03E5B2-F042-42E9-9F55-0F2023BB28EF}" srcOrd="0" destOrd="0" presId="urn:microsoft.com/office/officeart/2005/8/layout/list1"/>
    <dgm:cxn modelId="{EEAB3B49-2E12-4232-803D-A0BE8237CA0F}" srcId="{ABB90FD7-CFF1-48BA-BC5F-01C5FF532B2A}" destId="{53D457B8-0A3C-44BC-9753-21C34928FFDA}" srcOrd="2" destOrd="0" parTransId="{74D5D421-0BA5-4F8C-A85A-C0D62F3DED8D}" sibTransId="{063012FD-169F-4E62-A023-CCF0E303076D}"/>
    <dgm:cxn modelId="{0F8D2DD9-4266-48AF-ADEB-73DC099226D2}" type="presOf" srcId="{1BF44EE9-3D5F-44FB-ACBA-90E40CC47F59}" destId="{AAC43C93-1A8A-46FD-BA7A-F35198F43B04}" srcOrd="0" destOrd="0" presId="urn:microsoft.com/office/officeart/2005/8/layout/list1"/>
    <dgm:cxn modelId="{C5B8AF07-EC9A-4170-9A24-07FFF0B8B387}" type="presOf" srcId="{C5C81665-F143-4CB6-B39B-67EB9C44F059}" destId="{F992D017-0C5E-4DF6-AB98-1E0ABA400D43}" srcOrd="1" destOrd="0" presId="urn:microsoft.com/office/officeart/2005/8/layout/list1"/>
    <dgm:cxn modelId="{A51D3FAE-085B-4E3F-9EA2-34C1BE13A9E4}" type="presOf" srcId="{53D457B8-0A3C-44BC-9753-21C34928FFDA}" destId="{5C5115A8-5695-4AAF-BCDB-8B5276526343}" srcOrd="1" destOrd="0" presId="urn:microsoft.com/office/officeart/2005/8/layout/list1"/>
    <dgm:cxn modelId="{1852F9C4-36C2-4262-ADC5-87F51458E95B}" type="presOf" srcId="{ABB90FD7-CFF1-48BA-BC5F-01C5FF532B2A}" destId="{86A219CF-AA21-4CC5-B797-62B32B374523}" srcOrd="0" destOrd="0" presId="urn:microsoft.com/office/officeart/2005/8/layout/list1"/>
    <dgm:cxn modelId="{7BA88FCF-8F02-4E06-94A5-927D0DE77A32}" srcId="{ABB90FD7-CFF1-48BA-BC5F-01C5FF532B2A}" destId="{C5C81665-F143-4CB6-B39B-67EB9C44F059}" srcOrd="4" destOrd="0" parTransId="{4EA4692C-DBBF-49EB-AEDD-7D07CB97C6AE}" sibTransId="{9E6E9766-4778-4F99-ABCC-3F15543364EA}"/>
    <dgm:cxn modelId="{815AFA1F-EBF5-4120-9C11-E1A53A28D0FD}" srcId="{ABB90FD7-CFF1-48BA-BC5F-01C5FF532B2A}" destId="{2A43DF2F-DB9F-460B-AAF0-3F404F242B2B}" srcOrd="0" destOrd="0" parTransId="{9CAE4B48-854C-48D9-9158-4CDDFD0BE3CF}" sibTransId="{AD963800-60DF-4621-BEB9-A6E135063573}"/>
    <dgm:cxn modelId="{C97DFE45-4F0E-4A44-B60B-B44C189D1066}" type="presOf" srcId="{8109509E-0B83-4093-BB43-FCF172EE3E8F}" destId="{2D0FDED8-62EF-462D-A39E-34C00AE6828E}" srcOrd="1" destOrd="0" presId="urn:microsoft.com/office/officeart/2005/8/layout/list1"/>
    <dgm:cxn modelId="{1629F7E9-821E-4467-8CE8-B4B623C70115}" type="presParOf" srcId="{86A219CF-AA21-4CC5-B797-62B32B374523}" destId="{E82357ED-C98A-416E-B15B-2AF7C32BE818}" srcOrd="0" destOrd="0" presId="urn:microsoft.com/office/officeart/2005/8/layout/list1"/>
    <dgm:cxn modelId="{2E1C120B-F9FB-4164-A68A-62E92F149C67}" type="presParOf" srcId="{E82357ED-C98A-416E-B15B-2AF7C32BE818}" destId="{AA03E5B2-F042-42E9-9F55-0F2023BB28EF}" srcOrd="0" destOrd="0" presId="urn:microsoft.com/office/officeart/2005/8/layout/list1"/>
    <dgm:cxn modelId="{EB5CA9FC-F1DF-4AB0-B8FE-FDD2382EDA28}" type="presParOf" srcId="{E82357ED-C98A-416E-B15B-2AF7C32BE818}" destId="{D07BE636-441F-41E6-AEBD-F919936445B8}" srcOrd="1" destOrd="0" presId="urn:microsoft.com/office/officeart/2005/8/layout/list1"/>
    <dgm:cxn modelId="{D91E2C70-37D5-417B-86C7-C0B268D59590}" type="presParOf" srcId="{86A219CF-AA21-4CC5-B797-62B32B374523}" destId="{BF1B5821-3046-4917-9585-50748C018DA6}" srcOrd="1" destOrd="0" presId="urn:microsoft.com/office/officeart/2005/8/layout/list1"/>
    <dgm:cxn modelId="{49E42658-8600-4E58-BDDC-18455014F664}" type="presParOf" srcId="{86A219CF-AA21-4CC5-B797-62B32B374523}" destId="{D577FC25-C277-4046-AC6B-17AB517222BC}" srcOrd="2" destOrd="0" presId="urn:microsoft.com/office/officeart/2005/8/layout/list1"/>
    <dgm:cxn modelId="{19B1F7A2-9B56-47D3-B160-AAA49ED22077}" type="presParOf" srcId="{86A219CF-AA21-4CC5-B797-62B32B374523}" destId="{6967C843-DA8B-4BA4-9E17-CA95E90D6283}" srcOrd="3" destOrd="0" presId="urn:microsoft.com/office/officeart/2005/8/layout/list1"/>
    <dgm:cxn modelId="{70978409-7D6A-4895-B3B2-13026FD04E7F}" type="presParOf" srcId="{86A219CF-AA21-4CC5-B797-62B32B374523}" destId="{47658598-2E82-4DB1-BB4F-ED7B9B38AD17}" srcOrd="4" destOrd="0" presId="urn:microsoft.com/office/officeart/2005/8/layout/list1"/>
    <dgm:cxn modelId="{6D95A2F8-72F2-4D71-B127-D4FC129C0E5F}" type="presParOf" srcId="{47658598-2E82-4DB1-BB4F-ED7B9B38AD17}" destId="{AAC43C93-1A8A-46FD-BA7A-F35198F43B04}" srcOrd="0" destOrd="0" presId="urn:microsoft.com/office/officeart/2005/8/layout/list1"/>
    <dgm:cxn modelId="{EF52194A-6F40-48E5-971C-6DA8B71745B3}" type="presParOf" srcId="{47658598-2E82-4DB1-BB4F-ED7B9B38AD17}" destId="{DCEE56F8-4B88-4A9F-B935-A801988FCDC7}" srcOrd="1" destOrd="0" presId="urn:microsoft.com/office/officeart/2005/8/layout/list1"/>
    <dgm:cxn modelId="{C053FB57-5B1B-41EC-AD6C-FFF314B8858D}" type="presParOf" srcId="{86A219CF-AA21-4CC5-B797-62B32B374523}" destId="{380B8697-1B65-4195-9265-0DFA0DCA490B}" srcOrd="5" destOrd="0" presId="urn:microsoft.com/office/officeart/2005/8/layout/list1"/>
    <dgm:cxn modelId="{C5EE904A-7A29-47E6-B1B9-1A8CCFCAA376}" type="presParOf" srcId="{86A219CF-AA21-4CC5-B797-62B32B374523}" destId="{E27515C8-5990-413B-BA77-3FE459F17A17}" srcOrd="6" destOrd="0" presId="urn:microsoft.com/office/officeart/2005/8/layout/list1"/>
    <dgm:cxn modelId="{8E1CBC04-90AD-4138-B57F-F12F6B81C220}" type="presParOf" srcId="{86A219CF-AA21-4CC5-B797-62B32B374523}" destId="{34C0EF03-96D7-41EE-B3D7-303BA42964FE}" srcOrd="7" destOrd="0" presId="urn:microsoft.com/office/officeart/2005/8/layout/list1"/>
    <dgm:cxn modelId="{3CAB7FD6-E877-415B-A154-4A73E227BDBC}" type="presParOf" srcId="{86A219CF-AA21-4CC5-B797-62B32B374523}" destId="{FD14CE35-448F-43B9-BB6E-1EC7CF38DE69}" srcOrd="8" destOrd="0" presId="urn:microsoft.com/office/officeart/2005/8/layout/list1"/>
    <dgm:cxn modelId="{BA617F90-D32E-4E4E-B74E-9A205CB92CE9}" type="presParOf" srcId="{FD14CE35-448F-43B9-BB6E-1EC7CF38DE69}" destId="{20C7EE64-9424-4B02-90F4-E24EEC07CB42}" srcOrd="0" destOrd="0" presId="urn:microsoft.com/office/officeart/2005/8/layout/list1"/>
    <dgm:cxn modelId="{04F9B468-81F2-47A5-A423-3735A3CFC553}" type="presParOf" srcId="{FD14CE35-448F-43B9-BB6E-1EC7CF38DE69}" destId="{5C5115A8-5695-4AAF-BCDB-8B5276526343}" srcOrd="1" destOrd="0" presId="urn:microsoft.com/office/officeart/2005/8/layout/list1"/>
    <dgm:cxn modelId="{EF5E1339-DF3B-45E4-8ADB-DE3DE978F307}" type="presParOf" srcId="{86A219CF-AA21-4CC5-B797-62B32B374523}" destId="{4AFE66C8-5B6C-4189-BD99-946B6257AD1E}" srcOrd="9" destOrd="0" presId="urn:microsoft.com/office/officeart/2005/8/layout/list1"/>
    <dgm:cxn modelId="{C860D066-C728-4699-BC5A-1FA43D2AB6D1}" type="presParOf" srcId="{86A219CF-AA21-4CC5-B797-62B32B374523}" destId="{9F80D2AA-472B-4662-BA5C-6B971F5FB1B8}" srcOrd="10" destOrd="0" presId="urn:microsoft.com/office/officeart/2005/8/layout/list1"/>
    <dgm:cxn modelId="{71AB41CC-5117-4FB1-9443-825AFD105BE8}" type="presParOf" srcId="{86A219CF-AA21-4CC5-B797-62B32B374523}" destId="{1C279891-7911-4EBE-B438-128304396184}" srcOrd="11" destOrd="0" presId="urn:microsoft.com/office/officeart/2005/8/layout/list1"/>
    <dgm:cxn modelId="{4979A4FF-8FE0-4628-B430-62ABF831EAC4}" type="presParOf" srcId="{86A219CF-AA21-4CC5-B797-62B32B374523}" destId="{1138CC82-1F15-4000-81E6-DE4AC38496F5}" srcOrd="12" destOrd="0" presId="urn:microsoft.com/office/officeart/2005/8/layout/list1"/>
    <dgm:cxn modelId="{047CD79D-F7F2-4F70-AE52-DE6AA1B51130}" type="presParOf" srcId="{1138CC82-1F15-4000-81E6-DE4AC38496F5}" destId="{C40183B1-1080-4676-A074-B9526533D1D8}" srcOrd="0" destOrd="0" presId="urn:microsoft.com/office/officeart/2005/8/layout/list1"/>
    <dgm:cxn modelId="{9884E8E8-35C1-4FAB-A0C2-67013B5793D9}" type="presParOf" srcId="{1138CC82-1F15-4000-81E6-DE4AC38496F5}" destId="{2D0FDED8-62EF-462D-A39E-34C00AE6828E}" srcOrd="1" destOrd="0" presId="urn:microsoft.com/office/officeart/2005/8/layout/list1"/>
    <dgm:cxn modelId="{3CEB778B-E036-4EDA-BC4E-D9B18FB0743D}" type="presParOf" srcId="{86A219CF-AA21-4CC5-B797-62B32B374523}" destId="{780AAC0E-BF20-4380-A069-882B365D81D7}" srcOrd="13" destOrd="0" presId="urn:microsoft.com/office/officeart/2005/8/layout/list1"/>
    <dgm:cxn modelId="{7721958C-2A9C-4E5E-AD29-BCBE45468237}" type="presParOf" srcId="{86A219CF-AA21-4CC5-B797-62B32B374523}" destId="{EED33F85-AA67-4496-AB3C-2BDEB0C47F00}" srcOrd="14" destOrd="0" presId="urn:microsoft.com/office/officeart/2005/8/layout/list1"/>
    <dgm:cxn modelId="{A960ABE1-BF4C-4EE9-954E-90E4B3651871}" type="presParOf" srcId="{86A219CF-AA21-4CC5-B797-62B32B374523}" destId="{88264FB6-D0F6-4C34-AD94-7E4524E912E4}" srcOrd="15" destOrd="0" presId="urn:microsoft.com/office/officeart/2005/8/layout/list1"/>
    <dgm:cxn modelId="{2D3B1E85-D237-4280-81B0-15CC7FEBDCDC}" type="presParOf" srcId="{86A219CF-AA21-4CC5-B797-62B32B374523}" destId="{01FF969C-67CE-417B-B044-FDBE3949BCB4}" srcOrd="16" destOrd="0" presId="urn:microsoft.com/office/officeart/2005/8/layout/list1"/>
    <dgm:cxn modelId="{21C9FC87-D655-4A08-91D5-DD29F93F9263}" type="presParOf" srcId="{01FF969C-67CE-417B-B044-FDBE3949BCB4}" destId="{248881F4-4B8A-4387-B34A-498A53004991}" srcOrd="0" destOrd="0" presId="urn:microsoft.com/office/officeart/2005/8/layout/list1"/>
    <dgm:cxn modelId="{0000679E-6311-4348-9F8B-B2FC9F1184CA}" type="presParOf" srcId="{01FF969C-67CE-417B-B044-FDBE3949BCB4}" destId="{F992D017-0C5E-4DF6-AB98-1E0ABA400D43}" srcOrd="1" destOrd="0" presId="urn:microsoft.com/office/officeart/2005/8/layout/list1"/>
    <dgm:cxn modelId="{BD59113C-5628-4BA8-8921-D66CF1CB7498}" type="presParOf" srcId="{86A219CF-AA21-4CC5-B797-62B32B374523}" destId="{29A7280F-9939-4C29-8344-7DA56FCAFFAA}" srcOrd="17" destOrd="0" presId="urn:microsoft.com/office/officeart/2005/8/layout/list1"/>
    <dgm:cxn modelId="{A480F52D-0DF8-4C8D-9FEC-D523E9BA6F70}" type="presParOf" srcId="{86A219CF-AA21-4CC5-B797-62B32B374523}" destId="{E03BAEC0-2299-4A6E-9126-C19B6079B3DC}" srcOrd="18"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2A923E-A44F-4A67-A8E7-18C7A19A4E4E}" type="doc">
      <dgm:prSet loTypeId="urn:microsoft.com/office/officeart/2005/8/layout/matrix1" loCatId="matrix" qsTypeId="urn:microsoft.com/office/officeart/2005/8/quickstyle/simple1#1" qsCatId="simple" csTypeId="urn:microsoft.com/office/officeart/2005/8/colors/accent1_1" csCatId="accent1" phldr="1"/>
      <dgm:spPr/>
      <dgm:t>
        <a:bodyPr/>
        <a:lstStyle/>
        <a:p>
          <a:endParaRPr lang="zh-TW" altLang="en-US"/>
        </a:p>
      </dgm:t>
    </dgm:pt>
    <dgm:pt modelId="{BD238CC1-8D6C-4F61-B1DF-977DF60394D1}">
      <dgm:prSet phldrT="[文字]"/>
      <dgm:spPr/>
      <dgm:t>
        <a:bodyPr/>
        <a:lstStyle/>
        <a:p>
          <a:r>
            <a:rPr lang="en-US" altLang="zh-TW" b="1" dirty="0" smtClean="0">
              <a:ln w="9000" cmpd="sng">
                <a:prstDash val="solid"/>
              </a:ln>
              <a:effectLst>
                <a:reflection blurRad="12700" stA="28000" endPos="45000" dist="1000" dir="5400000" sy="-100000" algn="bl" rotWithShape="0"/>
              </a:effectLst>
              <a:latin typeface="標楷體" pitchFamily="65" charset="-120"/>
              <a:ea typeface="標楷體" pitchFamily="65" charset="-120"/>
            </a:rPr>
            <a:t>SWOT </a:t>
          </a:r>
          <a:r>
            <a:rPr lang="zh-TW" altLang="en-US" b="1" dirty="0" smtClean="0">
              <a:ln w="9000" cmpd="sng">
                <a:prstDash val="solid"/>
              </a:ln>
              <a:effectLst>
                <a:reflection blurRad="12700" stA="28000" endPos="45000" dist="1000" dir="5400000" sy="-100000" algn="bl" rotWithShape="0"/>
              </a:effectLst>
              <a:latin typeface="標楷體" pitchFamily="65" charset="-120"/>
              <a:ea typeface="標楷體" pitchFamily="65" charset="-120"/>
            </a:rPr>
            <a:t>分析</a:t>
          </a:r>
          <a:endParaRPr lang="zh-TW" altLang="en-US" dirty="0"/>
        </a:p>
      </dgm:t>
    </dgm:pt>
    <dgm:pt modelId="{F34B9C02-C07D-43C8-BC66-397A309A6403}" type="parTrans" cxnId="{F95378E7-0430-453D-8FC3-8D33E41D70E7}">
      <dgm:prSet/>
      <dgm:spPr/>
      <dgm:t>
        <a:bodyPr/>
        <a:lstStyle/>
        <a:p>
          <a:endParaRPr lang="zh-TW" altLang="en-US"/>
        </a:p>
      </dgm:t>
    </dgm:pt>
    <dgm:pt modelId="{243FD1C1-B431-4982-9350-EC0BDCE66AD3}" type="sibTrans" cxnId="{F95378E7-0430-453D-8FC3-8D33E41D70E7}">
      <dgm:prSet/>
      <dgm:spPr/>
      <dgm:t>
        <a:bodyPr/>
        <a:lstStyle/>
        <a:p>
          <a:endParaRPr lang="zh-TW" altLang="en-US"/>
        </a:p>
      </dgm:t>
    </dgm:pt>
    <dgm:pt modelId="{FE4C82BF-4ACC-4044-B087-F0B9479DE794}">
      <dgm:prSet phldrT="[文字]" custT="1"/>
      <dgm:spPr/>
      <dgm:t>
        <a:bodyPr/>
        <a:lstStyle/>
        <a:p>
          <a:pPr algn="l"/>
          <a:r>
            <a:rPr lang="en-US" sz="2800" b="1" u="sng" dirty="0" smtClean="0">
              <a:latin typeface="標楷體" pitchFamily="65" charset="-120"/>
              <a:ea typeface="標楷體" pitchFamily="65" charset="-120"/>
            </a:rPr>
            <a:t>Strength</a:t>
          </a:r>
          <a:r>
            <a:rPr lang="zh-TW" sz="2800" b="1" u="sng" dirty="0" smtClean="0">
              <a:latin typeface="標楷體" pitchFamily="65" charset="-120"/>
              <a:ea typeface="標楷體" pitchFamily="65" charset="-120"/>
            </a:rPr>
            <a:t>優勢</a:t>
          </a:r>
          <a:endParaRPr lang="en-US" altLang="zh-TW" sz="2800" b="1" u="sng" dirty="0" smtClean="0">
            <a:latin typeface="標楷體" pitchFamily="65" charset="-120"/>
            <a:ea typeface="標楷體" pitchFamily="65" charset="-120"/>
          </a:endParaRPr>
        </a:p>
        <a:p>
          <a:pPr algn="l"/>
          <a:r>
            <a:rPr lang="zh-TW" altLang="en-US" sz="4400" b="0" dirty="0" smtClean="0">
              <a:latin typeface="標楷體" pitchFamily="65" charset="-120"/>
              <a:ea typeface="標楷體" pitchFamily="65" charset="-120"/>
            </a:rPr>
            <a:t>真實會員數高</a:t>
          </a:r>
          <a:endParaRPr lang="en-US" altLang="zh-TW" sz="4400" b="0" dirty="0" smtClean="0">
            <a:latin typeface="標楷體" pitchFamily="65" charset="-120"/>
            <a:ea typeface="標楷體" pitchFamily="65" charset="-120"/>
          </a:endParaRPr>
        </a:p>
      </dgm:t>
    </dgm:pt>
    <dgm:pt modelId="{7BB8A4E5-2280-4163-9948-940C84A9014B}" type="parTrans" cxnId="{F776B82D-F284-40C0-A62E-781540BAC40B}">
      <dgm:prSet/>
      <dgm:spPr/>
      <dgm:t>
        <a:bodyPr/>
        <a:lstStyle/>
        <a:p>
          <a:endParaRPr lang="zh-TW" altLang="en-US"/>
        </a:p>
      </dgm:t>
    </dgm:pt>
    <dgm:pt modelId="{A52706EC-5A36-4E80-9AB0-B793E057A722}" type="sibTrans" cxnId="{F776B82D-F284-40C0-A62E-781540BAC40B}">
      <dgm:prSet/>
      <dgm:spPr/>
      <dgm:t>
        <a:bodyPr/>
        <a:lstStyle/>
        <a:p>
          <a:endParaRPr lang="zh-TW" altLang="en-US"/>
        </a:p>
      </dgm:t>
    </dgm:pt>
    <dgm:pt modelId="{9012E489-BFFC-4F69-A362-F321D24F2C9A}">
      <dgm:prSet phldrT="[文字]" custT="1"/>
      <dgm:spPr/>
      <dgm:t>
        <a:bodyPr/>
        <a:lstStyle/>
        <a:p>
          <a:pPr algn="l"/>
          <a:endParaRPr lang="en-US" sz="2800" b="1" u="sng" dirty="0" smtClean="0">
            <a:latin typeface="標楷體" pitchFamily="65" charset="-120"/>
            <a:ea typeface="標楷體" pitchFamily="65" charset="-120"/>
          </a:endParaRPr>
        </a:p>
        <a:p>
          <a:pPr algn="l"/>
          <a:r>
            <a:rPr lang="en-US" sz="2800" b="1" u="sng" dirty="0" smtClean="0">
              <a:latin typeface="標楷體" pitchFamily="65" charset="-120"/>
              <a:ea typeface="標楷體" pitchFamily="65" charset="-120"/>
            </a:rPr>
            <a:t>Opportunity</a:t>
          </a:r>
          <a:r>
            <a:rPr lang="zh-TW" sz="2800" b="1" u="sng" dirty="0" smtClean="0">
              <a:latin typeface="標楷體" pitchFamily="65" charset="-120"/>
              <a:ea typeface="標楷體" pitchFamily="65" charset="-120"/>
            </a:rPr>
            <a:t>機會</a:t>
          </a:r>
          <a:endParaRPr lang="en-US" altLang="zh-TW" sz="2800" b="1" u="sng" dirty="0" smtClean="0">
            <a:latin typeface="標楷體" pitchFamily="65" charset="-120"/>
            <a:ea typeface="標楷體" pitchFamily="65" charset="-120"/>
          </a:endParaRPr>
        </a:p>
        <a:p>
          <a:pPr algn="l"/>
          <a:r>
            <a:rPr lang="zh-TW" altLang="en-US" sz="4400" b="0" dirty="0" smtClean="0">
              <a:latin typeface="標楷體" pitchFamily="65" charset="-120"/>
              <a:ea typeface="標楷體" pitchFamily="65" charset="-120"/>
            </a:rPr>
            <a:t>策略聯盟</a:t>
          </a:r>
          <a:endParaRPr lang="en-US" altLang="zh-TW" sz="4400" b="0" dirty="0" smtClean="0">
            <a:latin typeface="標楷體" pitchFamily="65" charset="-120"/>
            <a:ea typeface="標楷體" pitchFamily="65" charset="-120"/>
          </a:endParaRPr>
        </a:p>
        <a:p>
          <a:pPr algn="l"/>
          <a:endParaRPr lang="zh-TW" altLang="en-US" sz="2000" b="1" u="sng" dirty="0">
            <a:latin typeface="標楷體" pitchFamily="65" charset="-120"/>
            <a:ea typeface="標楷體" pitchFamily="65" charset="-120"/>
          </a:endParaRPr>
        </a:p>
      </dgm:t>
    </dgm:pt>
    <dgm:pt modelId="{B43F1A2E-0213-48B0-A7A4-53B14C6CFC43}" type="parTrans" cxnId="{684A7928-B81C-4558-92F5-304D23C14AA7}">
      <dgm:prSet/>
      <dgm:spPr/>
      <dgm:t>
        <a:bodyPr/>
        <a:lstStyle/>
        <a:p>
          <a:endParaRPr lang="zh-TW" altLang="en-US"/>
        </a:p>
      </dgm:t>
    </dgm:pt>
    <dgm:pt modelId="{1362E4E5-29C0-46AF-B1A5-1C0B33CED4AA}" type="sibTrans" cxnId="{684A7928-B81C-4558-92F5-304D23C14AA7}">
      <dgm:prSet/>
      <dgm:spPr/>
      <dgm:t>
        <a:bodyPr/>
        <a:lstStyle/>
        <a:p>
          <a:endParaRPr lang="zh-TW" altLang="en-US"/>
        </a:p>
      </dgm:t>
    </dgm:pt>
    <dgm:pt modelId="{A7F6870C-2DE1-46E2-B9A6-13EF28C47711}">
      <dgm:prSet phldrT="[文字]" custT="1"/>
      <dgm:spPr/>
      <dgm:t>
        <a:bodyPr/>
        <a:lstStyle/>
        <a:p>
          <a:pPr algn="l"/>
          <a:r>
            <a:rPr lang="zh-TW" altLang="en-US" sz="4400" b="0" dirty="0" smtClean="0">
              <a:latin typeface="標楷體" pitchFamily="65" charset="-120"/>
              <a:ea typeface="標楷體" pitchFamily="65" charset="-120"/>
            </a:rPr>
            <a:t>會員與廠商數量較少</a:t>
          </a:r>
          <a:endParaRPr lang="en-US" altLang="zh-TW" sz="4400" b="0" dirty="0" smtClean="0">
            <a:latin typeface="標楷體" pitchFamily="65" charset="-120"/>
            <a:ea typeface="標楷體" pitchFamily="65" charset="-120"/>
          </a:endParaRPr>
        </a:p>
        <a:p>
          <a:pPr algn="l"/>
          <a:endParaRPr lang="zh-TW" altLang="en-US" sz="2000" b="1" u="none" dirty="0">
            <a:latin typeface="標楷體" pitchFamily="65" charset="-120"/>
            <a:ea typeface="標楷體" pitchFamily="65" charset="-120"/>
          </a:endParaRPr>
        </a:p>
      </dgm:t>
    </dgm:pt>
    <dgm:pt modelId="{FC2987DA-DBBA-4AE1-B1C4-B2884F41DA1D}" type="parTrans" cxnId="{D79A5FD8-EA67-47C1-8397-3E8AA20FCF0D}">
      <dgm:prSet/>
      <dgm:spPr/>
      <dgm:t>
        <a:bodyPr/>
        <a:lstStyle/>
        <a:p>
          <a:endParaRPr lang="zh-TW" altLang="en-US"/>
        </a:p>
      </dgm:t>
    </dgm:pt>
    <dgm:pt modelId="{D0911B2E-E48E-4EE8-808C-17246FE9B398}" type="sibTrans" cxnId="{D79A5FD8-EA67-47C1-8397-3E8AA20FCF0D}">
      <dgm:prSet/>
      <dgm:spPr/>
      <dgm:t>
        <a:bodyPr/>
        <a:lstStyle/>
        <a:p>
          <a:endParaRPr lang="zh-TW" altLang="en-US"/>
        </a:p>
      </dgm:t>
    </dgm:pt>
    <dgm:pt modelId="{6560A2A7-BFEE-4AC3-923D-F51E3D7103FA}">
      <dgm:prSet phldrT="[文字]" custT="1"/>
      <dgm:spPr/>
      <dgm:t>
        <a:bodyPr/>
        <a:lstStyle/>
        <a:p>
          <a:pPr algn="r"/>
          <a:endParaRPr lang="en-US" altLang="zh-TW" sz="2800" b="0" dirty="0" smtClean="0">
            <a:latin typeface="標楷體" pitchFamily="65" charset="-120"/>
            <a:ea typeface="標楷體" pitchFamily="65" charset="-120"/>
          </a:endParaRPr>
        </a:p>
        <a:p>
          <a:pPr algn="r"/>
          <a:endParaRPr lang="en-US" altLang="zh-TW" sz="2800" b="0" dirty="0" smtClean="0">
            <a:latin typeface="標楷體" pitchFamily="65" charset="-120"/>
            <a:ea typeface="標楷體" pitchFamily="65" charset="-120"/>
          </a:endParaRPr>
        </a:p>
        <a:p>
          <a:pPr algn="l"/>
          <a:r>
            <a:rPr lang="zh-TW" altLang="en-US" sz="4400" b="0" dirty="0" smtClean="0">
              <a:latin typeface="標楷體" pitchFamily="65" charset="-120"/>
              <a:ea typeface="標楷體" pitchFamily="65" charset="-120"/>
            </a:rPr>
            <a:t>類似購物平台及活動平台</a:t>
          </a:r>
          <a:endParaRPr lang="en-US" altLang="zh-TW" sz="4400" b="0" dirty="0" smtClean="0">
            <a:latin typeface="標楷體" pitchFamily="65" charset="-120"/>
            <a:ea typeface="標楷體" pitchFamily="65" charset="-120"/>
          </a:endParaRPr>
        </a:p>
        <a:p>
          <a:pPr algn="l"/>
          <a:endParaRPr lang="en-US" altLang="zh-TW" sz="1600" b="1" u="none" dirty="0" smtClean="0">
            <a:latin typeface="標楷體" pitchFamily="65" charset="-120"/>
            <a:ea typeface="標楷體" pitchFamily="65" charset="-120"/>
          </a:endParaRPr>
        </a:p>
        <a:p>
          <a:pPr algn="l"/>
          <a:endParaRPr lang="en-US" altLang="zh-TW" sz="1600" b="1" u="none" dirty="0" smtClean="0">
            <a:latin typeface="標楷體" pitchFamily="65" charset="-120"/>
            <a:ea typeface="標楷體" pitchFamily="65" charset="-120"/>
          </a:endParaRPr>
        </a:p>
        <a:p>
          <a:pPr algn="l"/>
          <a:endParaRPr lang="zh-TW" altLang="en-US" sz="1600" b="1" u="none" dirty="0">
            <a:latin typeface="標楷體" pitchFamily="65" charset="-120"/>
            <a:ea typeface="標楷體" pitchFamily="65" charset="-120"/>
          </a:endParaRPr>
        </a:p>
      </dgm:t>
    </dgm:pt>
    <dgm:pt modelId="{C3F3405A-6A3B-45A8-941D-EFEEADF0F71F}" type="parTrans" cxnId="{A03A03FE-4024-490B-A703-46688BB9266F}">
      <dgm:prSet/>
      <dgm:spPr/>
      <dgm:t>
        <a:bodyPr/>
        <a:lstStyle/>
        <a:p>
          <a:endParaRPr lang="zh-TW" altLang="en-US"/>
        </a:p>
      </dgm:t>
    </dgm:pt>
    <dgm:pt modelId="{30D5DD84-A711-49FC-AD75-7E408DA550AD}" type="sibTrans" cxnId="{A03A03FE-4024-490B-A703-46688BB9266F}">
      <dgm:prSet/>
      <dgm:spPr/>
      <dgm:t>
        <a:bodyPr/>
        <a:lstStyle/>
        <a:p>
          <a:endParaRPr lang="zh-TW" altLang="en-US"/>
        </a:p>
      </dgm:t>
    </dgm:pt>
    <dgm:pt modelId="{45D1E35D-2DED-49AF-B29C-F822AAA6B81C}" type="pres">
      <dgm:prSet presAssocID="{4F2A923E-A44F-4A67-A8E7-18C7A19A4E4E}" presName="diagram" presStyleCnt="0">
        <dgm:presLayoutVars>
          <dgm:chMax val="1"/>
          <dgm:dir/>
          <dgm:animLvl val="ctr"/>
          <dgm:resizeHandles val="exact"/>
        </dgm:presLayoutVars>
      </dgm:prSet>
      <dgm:spPr/>
      <dgm:t>
        <a:bodyPr/>
        <a:lstStyle/>
        <a:p>
          <a:endParaRPr lang="zh-TW" altLang="en-US"/>
        </a:p>
      </dgm:t>
    </dgm:pt>
    <dgm:pt modelId="{671C8B8B-6DCB-421B-9CB3-84A2F6870D7D}" type="pres">
      <dgm:prSet presAssocID="{4F2A923E-A44F-4A67-A8E7-18C7A19A4E4E}" presName="matrix" presStyleCnt="0"/>
      <dgm:spPr/>
    </dgm:pt>
    <dgm:pt modelId="{5EDE899D-A0C6-4329-8B0B-4788F22298B4}" type="pres">
      <dgm:prSet presAssocID="{4F2A923E-A44F-4A67-A8E7-18C7A19A4E4E}" presName="tile1" presStyleLbl="node1" presStyleIdx="0" presStyleCnt="4"/>
      <dgm:spPr/>
      <dgm:t>
        <a:bodyPr/>
        <a:lstStyle/>
        <a:p>
          <a:endParaRPr lang="zh-TW" altLang="en-US"/>
        </a:p>
      </dgm:t>
    </dgm:pt>
    <dgm:pt modelId="{2541A0B4-BC30-4A26-B271-1AFAD8B20655}" type="pres">
      <dgm:prSet presAssocID="{4F2A923E-A44F-4A67-A8E7-18C7A19A4E4E}" presName="tile1text" presStyleLbl="node1" presStyleIdx="0" presStyleCnt="4">
        <dgm:presLayoutVars>
          <dgm:chMax val="0"/>
          <dgm:chPref val="0"/>
          <dgm:bulletEnabled val="1"/>
        </dgm:presLayoutVars>
      </dgm:prSet>
      <dgm:spPr/>
      <dgm:t>
        <a:bodyPr/>
        <a:lstStyle/>
        <a:p>
          <a:endParaRPr lang="zh-TW" altLang="en-US"/>
        </a:p>
      </dgm:t>
    </dgm:pt>
    <dgm:pt modelId="{A0D03EE9-F1AC-41A7-8C94-FF6647959F3E}" type="pres">
      <dgm:prSet presAssocID="{4F2A923E-A44F-4A67-A8E7-18C7A19A4E4E}" presName="tile2" presStyleLbl="node1" presStyleIdx="1" presStyleCnt="4"/>
      <dgm:spPr/>
      <dgm:t>
        <a:bodyPr/>
        <a:lstStyle/>
        <a:p>
          <a:endParaRPr lang="zh-TW" altLang="en-US"/>
        </a:p>
      </dgm:t>
    </dgm:pt>
    <dgm:pt modelId="{8F0ED615-6C7A-4537-84F8-5F6D9426DE49}" type="pres">
      <dgm:prSet presAssocID="{4F2A923E-A44F-4A67-A8E7-18C7A19A4E4E}" presName="tile2text" presStyleLbl="node1" presStyleIdx="1" presStyleCnt="4">
        <dgm:presLayoutVars>
          <dgm:chMax val="0"/>
          <dgm:chPref val="0"/>
          <dgm:bulletEnabled val="1"/>
        </dgm:presLayoutVars>
      </dgm:prSet>
      <dgm:spPr/>
      <dgm:t>
        <a:bodyPr/>
        <a:lstStyle/>
        <a:p>
          <a:endParaRPr lang="zh-TW" altLang="en-US"/>
        </a:p>
      </dgm:t>
    </dgm:pt>
    <dgm:pt modelId="{BE4A15DF-36E7-4FAD-A47B-6C1FA5B99D7A}" type="pres">
      <dgm:prSet presAssocID="{4F2A923E-A44F-4A67-A8E7-18C7A19A4E4E}" presName="tile3" presStyleLbl="node1" presStyleIdx="2" presStyleCnt="4"/>
      <dgm:spPr/>
      <dgm:t>
        <a:bodyPr/>
        <a:lstStyle/>
        <a:p>
          <a:endParaRPr lang="zh-TW" altLang="en-US"/>
        </a:p>
      </dgm:t>
    </dgm:pt>
    <dgm:pt modelId="{CD6D3C91-AF20-444B-B96C-AE5837C492B6}" type="pres">
      <dgm:prSet presAssocID="{4F2A923E-A44F-4A67-A8E7-18C7A19A4E4E}" presName="tile3text" presStyleLbl="node1" presStyleIdx="2" presStyleCnt="4">
        <dgm:presLayoutVars>
          <dgm:chMax val="0"/>
          <dgm:chPref val="0"/>
          <dgm:bulletEnabled val="1"/>
        </dgm:presLayoutVars>
      </dgm:prSet>
      <dgm:spPr/>
      <dgm:t>
        <a:bodyPr/>
        <a:lstStyle/>
        <a:p>
          <a:endParaRPr lang="zh-TW" altLang="en-US"/>
        </a:p>
      </dgm:t>
    </dgm:pt>
    <dgm:pt modelId="{B2E8AD74-208E-4937-BEE7-A04B04790A88}" type="pres">
      <dgm:prSet presAssocID="{4F2A923E-A44F-4A67-A8E7-18C7A19A4E4E}" presName="tile4" presStyleLbl="node1" presStyleIdx="3" presStyleCnt="4"/>
      <dgm:spPr/>
      <dgm:t>
        <a:bodyPr/>
        <a:lstStyle/>
        <a:p>
          <a:endParaRPr lang="zh-TW" altLang="en-US"/>
        </a:p>
      </dgm:t>
    </dgm:pt>
    <dgm:pt modelId="{7A017790-EA06-4A4A-87CE-4693F4FACAF2}" type="pres">
      <dgm:prSet presAssocID="{4F2A923E-A44F-4A67-A8E7-18C7A19A4E4E}" presName="tile4text" presStyleLbl="node1" presStyleIdx="3" presStyleCnt="4">
        <dgm:presLayoutVars>
          <dgm:chMax val="0"/>
          <dgm:chPref val="0"/>
          <dgm:bulletEnabled val="1"/>
        </dgm:presLayoutVars>
      </dgm:prSet>
      <dgm:spPr/>
      <dgm:t>
        <a:bodyPr/>
        <a:lstStyle/>
        <a:p>
          <a:endParaRPr lang="zh-TW" altLang="en-US"/>
        </a:p>
      </dgm:t>
    </dgm:pt>
    <dgm:pt modelId="{6FCEDC6D-3E7E-495A-90C6-B1D1C4D12D88}" type="pres">
      <dgm:prSet presAssocID="{4F2A923E-A44F-4A67-A8E7-18C7A19A4E4E}" presName="centerTile" presStyleLbl="fgShp" presStyleIdx="0" presStyleCnt="1">
        <dgm:presLayoutVars>
          <dgm:chMax val="0"/>
          <dgm:chPref val="0"/>
        </dgm:presLayoutVars>
      </dgm:prSet>
      <dgm:spPr/>
      <dgm:t>
        <a:bodyPr/>
        <a:lstStyle/>
        <a:p>
          <a:endParaRPr lang="zh-TW" altLang="en-US"/>
        </a:p>
      </dgm:t>
    </dgm:pt>
  </dgm:ptLst>
  <dgm:cxnLst>
    <dgm:cxn modelId="{C9F75BF3-DCBB-44C4-A4CC-C01976850C16}" type="presOf" srcId="{FE4C82BF-4ACC-4044-B087-F0B9479DE794}" destId="{2541A0B4-BC30-4A26-B271-1AFAD8B20655}" srcOrd="1" destOrd="0" presId="urn:microsoft.com/office/officeart/2005/8/layout/matrix1"/>
    <dgm:cxn modelId="{F776B82D-F284-40C0-A62E-781540BAC40B}" srcId="{BD238CC1-8D6C-4F61-B1DF-977DF60394D1}" destId="{FE4C82BF-4ACC-4044-B087-F0B9479DE794}" srcOrd="0" destOrd="0" parTransId="{7BB8A4E5-2280-4163-9948-940C84A9014B}" sibTransId="{A52706EC-5A36-4E80-9AB0-B793E057A722}"/>
    <dgm:cxn modelId="{A52B4DC6-DE08-4602-8EF5-DF0873D4E8D1}" type="presOf" srcId="{A7F6870C-2DE1-46E2-B9A6-13EF28C47711}" destId="{BE4A15DF-36E7-4FAD-A47B-6C1FA5B99D7A}" srcOrd="0" destOrd="0" presId="urn:microsoft.com/office/officeart/2005/8/layout/matrix1"/>
    <dgm:cxn modelId="{D79A5FD8-EA67-47C1-8397-3E8AA20FCF0D}" srcId="{BD238CC1-8D6C-4F61-B1DF-977DF60394D1}" destId="{A7F6870C-2DE1-46E2-B9A6-13EF28C47711}" srcOrd="2" destOrd="0" parTransId="{FC2987DA-DBBA-4AE1-B1C4-B2884F41DA1D}" sibTransId="{D0911B2E-E48E-4EE8-808C-17246FE9B398}"/>
    <dgm:cxn modelId="{F95378E7-0430-453D-8FC3-8D33E41D70E7}" srcId="{4F2A923E-A44F-4A67-A8E7-18C7A19A4E4E}" destId="{BD238CC1-8D6C-4F61-B1DF-977DF60394D1}" srcOrd="0" destOrd="0" parTransId="{F34B9C02-C07D-43C8-BC66-397A309A6403}" sibTransId="{243FD1C1-B431-4982-9350-EC0BDCE66AD3}"/>
    <dgm:cxn modelId="{3D446C1C-8845-4A0F-AF31-ED9F4A456FFE}" type="presOf" srcId="{BD238CC1-8D6C-4F61-B1DF-977DF60394D1}" destId="{6FCEDC6D-3E7E-495A-90C6-B1D1C4D12D88}" srcOrd="0" destOrd="0" presId="urn:microsoft.com/office/officeart/2005/8/layout/matrix1"/>
    <dgm:cxn modelId="{684A7928-B81C-4558-92F5-304D23C14AA7}" srcId="{BD238CC1-8D6C-4F61-B1DF-977DF60394D1}" destId="{9012E489-BFFC-4F69-A362-F321D24F2C9A}" srcOrd="1" destOrd="0" parTransId="{B43F1A2E-0213-48B0-A7A4-53B14C6CFC43}" sibTransId="{1362E4E5-29C0-46AF-B1A5-1C0B33CED4AA}"/>
    <dgm:cxn modelId="{C3CFA859-BF8F-44CB-BE84-392A0FCE777B}" type="presOf" srcId="{FE4C82BF-4ACC-4044-B087-F0B9479DE794}" destId="{5EDE899D-A0C6-4329-8B0B-4788F22298B4}" srcOrd="0" destOrd="0" presId="urn:microsoft.com/office/officeart/2005/8/layout/matrix1"/>
    <dgm:cxn modelId="{32D3B542-7A1D-4055-B259-84F754E957AC}" type="presOf" srcId="{9012E489-BFFC-4F69-A362-F321D24F2C9A}" destId="{8F0ED615-6C7A-4537-84F8-5F6D9426DE49}" srcOrd="1" destOrd="0" presId="urn:microsoft.com/office/officeart/2005/8/layout/matrix1"/>
    <dgm:cxn modelId="{DC7643AF-851F-414F-B368-10D2A2FEDBFB}" type="presOf" srcId="{6560A2A7-BFEE-4AC3-923D-F51E3D7103FA}" destId="{B2E8AD74-208E-4937-BEE7-A04B04790A88}" srcOrd="0" destOrd="0" presId="urn:microsoft.com/office/officeart/2005/8/layout/matrix1"/>
    <dgm:cxn modelId="{F5E40958-F418-4095-AB1E-B9E5947C7EB0}" type="presOf" srcId="{4F2A923E-A44F-4A67-A8E7-18C7A19A4E4E}" destId="{45D1E35D-2DED-49AF-B29C-F822AAA6B81C}" srcOrd="0" destOrd="0" presId="urn:microsoft.com/office/officeart/2005/8/layout/matrix1"/>
    <dgm:cxn modelId="{A8430D28-5BF3-4574-A68E-CDB48F74A19C}" type="presOf" srcId="{6560A2A7-BFEE-4AC3-923D-F51E3D7103FA}" destId="{7A017790-EA06-4A4A-87CE-4693F4FACAF2}" srcOrd="1" destOrd="0" presId="urn:microsoft.com/office/officeart/2005/8/layout/matrix1"/>
    <dgm:cxn modelId="{FBA2A4F1-F1CC-48B8-B66F-1FE8CCFAB353}" type="presOf" srcId="{9012E489-BFFC-4F69-A362-F321D24F2C9A}" destId="{A0D03EE9-F1AC-41A7-8C94-FF6647959F3E}" srcOrd="0" destOrd="0" presId="urn:microsoft.com/office/officeart/2005/8/layout/matrix1"/>
    <dgm:cxn modelId="{A03A03FE-4024-490B-A703-46688BB9266F}" srcId="{BD238CC1-8D6C-4F61-B1DF-977DF60394D1}" destId="{6560A2A7-BFEE-4AC3-923D-F51E3D7103FA}" srcOrd="3" destOrd="0" parTransId="{C3F3405A-6A3B-45A8-941D-EFEEADF0F71F}" sibTransId="{30D5DD84-A711-49FC-AD75-7E408DA550AD}"/>
    <dgm:cxn modelId="{4522F960-0BE2-465A-9A1C-AA87111C4094}" type="presOf" srcId="{A7F6870C-2DE1-46E2-B9A6-13EF28C47711}" destId="{CD6D3C91-AF20-444B-B96C-AE5837C492B6}" srcOrd="1" destOrd="0" presId="urn:microsoft.com/office/officeart/2005/8/layout/matrix1"/>
    <dgm:cxn modelId="{27A26A43-D8B4-4A70-B61C-D3933D900845}" type="presParOf" srcId="{45D1E35D-2DED-49AF-B29C-F822AAA6B81C}" destId="{671C8B8B-6DCB-421B-9CB3-84A2F6870D7D}" srcOrd="0" destOrd="0" presId="urn:microsoft.com/office/officeart/2005/8/layout/matrix1"/>
    <dgm:cxn modelId="{7207357A-505B-44C7-93DE-FFFCC6A9E7F2}" type="presParOf" srcId="{671C8B8B-6DCB-421B-9CB3-84A2F6870D7D}" destId="{5EDE899D-A0C6-4329-8B0B-4788F22298B4}" srcOrd="0" destOrd="0" presId="urn:microsoft.com/office/officeart/2005/8/layout/matrix1"/>
    <dgm:cxn modelId="{93A7646D-7779-4845-8D13-94E9B69369BC}" type="presParOf" srcId="{671C8B8B-6DCB-421B-9CB3-84A2F6870D7D}" destId="{2541A0B4-BC30-4A26-B271-1AFAD8B20655}" srcOrd="1" destOrd="0" presId="urn:microsoft.com/office/officeart/2005/8/layout/matrix1"/>
    <dgm:cxn modelId="{8977C66C-15AB-4C2E-A516-2BC930089ABD}" type="presParOf" srcId="{671C8B8B-6DCB-421B-9CB3-84A2F6870D7D}" destId="{A0D03EE9-F1AC-41A7-8C94-FF6647959F3E}" srcOrd="2" destOrd="0" presId="urn:microsoft.com/office/officeart/2005/8/layout/matrix1"/>
    <dgm:cxn modelId="{DBFF3F57-246C-4A0A-AE04-9530E01EFEF4}" type="presParOf" srcId="{671C8B8B-6DCB-421B-9CB3-84A2F6870D7D}" destId="{8F0ED615-6C7A-4537-84F8-5F6D9426DE49}" srcOrd="3" destOrd="0" presId="urn:microsoft.com/office/officeart/2005/8/layout/matrix1"/>
    <dgm:cxn modelId="{925CAFA2-5848-4D51-B1A8-D7F2118E04D6}" type="presParOf" srcId="{671C8B8B-6DCB-421B-9CB3-84A2F6870D7D}" destId="{BE4A15DF-36E7-4FAD-A47B-6C1FA5B99D7A}" srcOrd="4" destOrd="0" presId="urn:microsoft.com/office/officeart/2005/8/layout/matrix1"/>
    <dgm:cxn modelId="{9ABE54A1-9A23-4B5A-A306-A9A8D79A13E8}" type="presParOf" srcId="{671C8B8B-6DCB-421B-9CB3-84A2F6870D7D}" destId="{CD6D3C91-AF20-444B-B96C-AE5837C492B6}" srcOrd="5" destOrd="0" presId="urn:microsoft.com/office/officeart/2005/8/layout/matrix1"/>
    <dgm:cxn modelId="{534941F3-4CE9-471D-A840-E9D1349D1C9A}" type="presParOf" srcId="{671C8B8B-6DCB-421B-9CB3-84A2F6870D7D}" destId="{B2E8AD74-208E-4937-BEE7-A04B04790A88}" srcOrd="6" destOrd="0" presId="urn:microsoft.com/office/officeart/2005/8/layout/matrix1"/>
    <dgm:cxn modelId="{3CF5FF22-63CA-42BB-88B3-B737B28C126E}" type="presParOf" srcId="{671C8B8B-6DCB-421B-9CB3-84A2F6870D7D}" destId="{7A017790-EA06-4A4A-87CE-4693F4FACAF2}" srcOrd="7" destOrd="0" presId="urn:microsoft.com/office/officeart/2005/8/layout/matrix1"/>
    <dgm:cxn modelId="{19965197-931F-411F-BF60-FEA4690AF707}" type="presParOf" srcId="{45D1E35D-2DED-49AF-B29C-F822AAA6B81C}" destId="{6FCEDC6D-3E7E-495A-90C6-B1D1C4D12D88}"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F9712-C2C2-4A88-9242-FB5F99AFA1E5}"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zh-TW" altLang="en-US"/>
        </a:p>
      </dgm:t>
    </dgm:pt>
    <dgm:pt modelId="{0FA770DE-CB09-476D-944B-1409FA24DC6D}">
      <dgm:prSet phldrT="[文字]"/>
      <dgm:spPr/>
      <dgm:t>
        <a:bodyPr/>
        <a:lstStyle/>
        <a:p>
          <a:r>
            <a:rPr lang="zh-TW" altLang="en-US" dirty="0" smtClean="0">
              <a:latin typeface="標楷體" pitchFamily="65" charset="-120"/>
              <a:ea typeface="標楷體" pitchFamily="65" charset="-120"/>
            </a:rPr>
            <a:t>星座解析</a:t>
          </a:r>
          <a:endParaRPr lang="en-US" altLang="zh-TW" dirty="0" smtClean="0">
            <a:latin typeface="標楷體" pitchFamily="65" charset="-120"/>
            <a:ea typeface="標楷體" pitchFamily="65" charset="-120"/>
          </a:endParaRPr>
        </a:p>
        <a:p>
          <a:r>
            <a:rPr lang="zh-TW" altLang="en-US" dirty="0" smtClean="0">
              <a:latin typeface="標楷體" pitchFamily="65" charset="-120"/>
              <a:ea typeface="標楷體" pitchFamily="65" charset="-120"/>
            </a:rPr>
            <a:t>共</a:t>
          </a:r>
          <a:r>
            <a:rPr lang="en-US" altLang="zh-TW" dirty="0" smtClean="0">
              <a:latin typeface="標楷體" pitchFamily="65" charset="-120"/>
              <a:ea typeface="標楷體" pitchFamily="65" charset="-120"/>
            </a:rPr>
            <a:t>1,734</a:t>
          </a:r>
          <a:r>
            <a:rPr lang="zh-TW" altLang="en-US" dirty="0" smtClean="0">
              <a:latin typeface="標楷體" pitchFamily="65" charset="-120"/>
              <a:ea typeface="標楷體" pitchFamily="65" charset="-120"/>
            </a:rPr>
            <a:t>則</a:t>
          </a:r>
          <a:endParaRPr lang="zh-TW" altLang="en-US" dirty="0"/>
        </a:p>
      </dgm:t>
    </dgm:pt>
    <dgm:pt modelId="{1F7299D7-6728-42E2-885D-0334D2D6673A}" type="sibTrans" cxnId="{E1F91E9D-85BA-4025-AC41-1718476904FD}">
      <dgm:prSet/>
      <dgm:spPr/>
      <dgm:t>
        <a:bodyPr/>
        <a:lstStyle/>
        <a:p>
          <a:endParaRPr lang="zh-TW" altLang="en-US"/>
        </a:p>
      </dgm:t>
    </dgm:pt>
    <dgm:pt modelId="{9889DEF4-616E-44A4-9440-7F7FC8326D48}" type="parTrans" cxnId="{E1F91E9D-85BA-4025-AC41-1718476904FD}">
      <dgm:prSet/>
      <dgm:spPr/>
      <dgm:t>
        <a:bodyPr/>
        <a:lstStyle/>
        <a:p>
          <a:endParaRPr lang="zh-TW" altLang="en-US"/>
        </a:p>
      </dgm:t>
    </dgm:pt>
    <dgm:pt modelId="{E5B5A243-461C-4F0E-B2B7-AB3E483C06B9}">
      <dgm:prSet phldrT="[文字]"/>
      <dgm:spPr/>
      <dgm:t>
        <a:bodyPr/>
        <a:lstStyle/>
        <a:p>
          <a:r>
            <a:rPr lang="zh-TW" altLang="en-US" dirty="0" smtClean="0">
              <a:latin typeface="標楷體" pitchFamily="65" charset="-120"/>
              <a:ea typeface="標楷體" pitchFamily="65" charset="-120"/>
            </a:rPr>
            <a:t>心情小語</a:t>
          </a:r>
          <a:endParaRPr lang="en-US" altLang="zh-TW" dirty="0" smtClean="0">
            <a:latin typeface="標楷體" pitchFamily="65" charset="-120"/>
            <a:ea typeface="標楷體" pitchFamily="65" charset="-120"/>
          </a:endParaRPr>
        </a:p>
        <a:p>
          <a:r>
            <a:rPr lang="zh-TW" altLang="en-US" dirty="0" smtClean="0">
              <a:latin typeface="標楷體" pitchFamily="65" charset="-120"/>
              <a:ea typeface="標楷體" pitchFamily="65" charset="-120"/>
            </a:rPr>
            <a:t>共</a:t>
          </a:r>
          <a:r>
            <a:rPr lang="en-US" altLang="zh-TW" dirty="0" smtClean="0">
              <a:latin typeface="標楷體" pitchFamily="65" charset="-120"/>
              <a:ea typeface="標楷體" pitchFamily="65" charset="-120"/>
            </a:rPr>
            <a:t>4,215</a:t>
          </a:r>
          <a:r>
            <a:rPr lang="zh-TW" altLang="en-US" dirty="0" smtClean="0">
              <a:latin typeface="標楷體" pitchFamily="65" charset="-120"/>
              <a:ea typeface="標楷體" pitchFamily="65" charset="-120"/>
            </a:rPr>
            <a:t>則</a:t>
          </a:r>
          <a:endParaRPr lang="zh-TW" altLang="en-US" dirty="0"/>
        </a:p>
      </dgm:t>
    </dgm:pt>
    <dgm:pt modelId="{FEB2EF30-B4AE-4953-A3BF-8544AB348E4F}" type="sibTrans" cxnId="{40969CC4-12E2-40DE-AFA0-A914CE3E4778}">
      <dgm:prSet/>
      <dgm:spPr/>
      <dgm:t>
        <a:bodyPr/>
        <a:lstStyle/>
        <a:p>
          <a:endParaRPr lang="zh-TW" altLang="en-US"/>
        </a:p>
      </dgm:t>
    </dgm:pt>
    <dgm:pt modelId="{143E9D80-5E91-4EBE-96DE-933C5B57D8DC}" type="parTrans" cxnId="{40969CC4-12E2-40DE-AFA0-A914CE3E4778}">
      <dgm:prSet/>
      <dgm:spPr/>
      <dgm:t>
        <a:bodyPr/>
        <a:lstStyle/>
        <a:p>
          <a:endParaRPr lang="zh-TW" altLang="en-US"/>
        </a:p>
      </dgm:t>
    </dgm:pt>
    <dgm:pt modelId="{30806278-0215-4BE7-9536-B554FC85B624}">
      <dgm:prSet phldrT="[文字]"/>
      <dgm:spPr/>
      <dgm:t>
        <a:bodyPr/>
        <a:lstStyle/>
        <a:p>
          <a:r>
            <a:rPr lang="zh-TW" altLang="en-US" dirty="0" smtClean="0">
              <a:latin typeface="標楷體" pitchFamily="65" charset="-120"/>
              <a:ea typeface="標楷體" pitchFamily="65" charset="-120"/>
            </a:rPr>
            <a:t>搞笑貼圖</a:t>
          </a:r>
          <a:endParaRPr lang="en-US" altLang="zh-TW" dirty="0" smtClean="0">
            <a:latin typeface="標楷體" pitchFamily="65" charset="-120"/>
            <a:ea typeface="標楷體" pitchFamily="65" charset="-120"/>
          </a:endParaRPr>
        </a:p>
        <a:p>
          <a:r>
            <a:rPr lang="zh-TW" altLang="en-US" dirty="0" smtClean="0">
              <a:latin typeface="標楷體" pitchFamily="65" charset="-120"/>
              <a:ea typeface="標楷體" pitchFamily="65" charset="-120"/>
            </a:rPr>
            <a:t>共</a:t>
          </a:r>
          <a:r>
            <a:rPr lang="en-US" altLang="zh-TW" dirty="0" smtClean="0">
              <a:latin typeface="標楷體" pitchFamily="65" charset="-120"/>
              <a:ea typeface="標楷體" pitchFamily="65" charset="-120"/>
            </a:rPr>
            <a:t>3,684</a:t>
          </a:r>
          <a:r>
            <a:rPr lang="zh-TW" altLang="en-US" dirty="0" smtClean="0">
              <a:latin typeface="標楷體" pitchFamily="65" charset="-120"/>
              <a:ea typeface="標楷體" pitchFamily="65" charset="-120"/>
            </a:rPr>
            <a:t>則</a:t>
          </a:r>
          <a:endParaRPr lang="zh-TW" altLang="en-US" dirty="0">
            <a:latin typeface="標楷體" pitchFamily="65" charset="-120"/>
            <a:ea typeface="標楷體" pitchFamily="65" charset="-120"/>
          </a:endParaRPr>
        </a:p>
      </dgm:t>
    </dgm:pt>
    <dgm:pt modelId="{C8AAC808-3DB3-40DF-A364-3902E0770394}" type="sibTrans" cxnId="{F0AF6569-113B-46CC-9DED-417B884D7AE1}">
      <dgm:prSet/>
      <dgm:spPr/>
      <dgm:t>
        <a:bodyPr/>
        <a:lstStyle/>
        <a:p>
          <a:endParaRPr lang="zh-TW" altLang="en-US"/>
        </a:p>
      </dgm:t>
    </dgm:pt>
    <dgm:pt modelId="{4D5FFEC7-26A8-41AB-8508-2955FFF36F0F}" type="parTrans" cxnId="{F0AF6569-113B-46CC-9DED-417B884D7AE1}">
      <dgm:prSet/>
      <dgm:spPr/>
      <dgm:t>
        <a:bodyPr/>
        <a:lstStyle/>
        <a:p>
          <a:endParaRPr lang="zh-TW" altLang="en-US"/>
        </a:p>
      </dgm:t>
    </dgm:pt>
    <dgm:pt modelId="{31FE05C2-196A-4C67-9C84-4ED4E29B4F17}" type="pres">
      <dgm:prSet presAssocID="{295F9712-C2C2-4A88-9242-FB5F99AFA1E5}" presName="linear" presStyleCnt="0">
        <dgm:presLayoutVars>
          <dgm:dir/>
          <dgm:resizeHandles val="exact"/>
        </dgm:presLayoutVars>
      </dgm:prSet>
      <dgm:spPr/>
      <dgm:t>
        <a:bodyPr/>
        <a:lstStyle/>
        <a:p>
          <a:endParaRPr lang="zh-TW" altLang="en-US"/>
        </a:p>
      </dgm:t>
    </dgm:pt>
    <dgm:pt modelId="{41E33E29-52A0-4C35-AA0B-ECE5666E9A19}" type="pres">
      <dgm:prSet presAssocID="{30806278-0215-4BE7-9536-B554FC85B624}" presName="comp" presStyleCnt="0"/>
      <dgm:spPr/>
    </dgm:pt>
    <dgm:pt modelId="{D5D66C7F-802B-428D-B5AC-9619FC35701E}" type="pres">
      <dgm:prSet presAssocID="{30806278-0215-4BE7-9536-B554FC85B624}" presName="box" presStyleLbl="node1" presStyleIdx="0" presStyleCnt="3" custLinFactNeighborY="4706"/>
      <dgm:spPr/>
      <dgm:t>
        <a:bodyPr/>
        <a:lstStyle/>
        <a:p>
          <a:endParaRPr lang="zh-TW" altLang="en-US"/>
        </a:p>
      </dgm:t>
    </dgm:pt>
    <dgm:pt modelId="{E52044C3-A645-427C-8E92-ED9C9BA3A531}" type="pres">
      <dgm:prSet presAssocID="{30806278-0215-4BE7-9536-B554FC85B624}" presName="img" presStyleLbl="fgImgPlace1" presStyleIdx="0" presStyleCnt="3" custScaleX="111367" custScaleY="110294" custLinFactNeighborX="-4583" custLinFactNeighborY="-1471"/>
      <dgm:spPr>
        <a:blipFill rotWithShape="0">
          <a:blip xmlns:r="http://schemas.openxmlformats.org/officeDocument/2006/relationships" r:embed="rId1"/>
          <a:stretch>
            <a:fillRect/>
          </a:stretch>
        </a:blipFill>
      </dgm:spPr>
    </dgm:pt>
    <dgm:pt modelId="{0AEB3985-71B6-4454-BF72-CCC986A32939}" type="pres">
      <dgm:prSet presAssocID="{30806278-0215-4BE7-9536-B554FC85B624}" presName="text" presStyleLbl="node1" presStyleIdx="0" presStyleCnt="3">
        <dgm:presLayoutVars>
          <dgm:bulletEnabled val="1"/>
        </dgm:presLayoutVars>
      </dgm:prSet>
      <dgm:spPr/>
      <dgm:t>
        <a:bodyPr/>
        <a:lstStyle/>
        <a:p>
          <a:endParaRPr lang="zh-TW" altLang="en-US"/>
        </a:p>
      </dgm:t>
    </dgm:pt>
    <dgm:pt modelId="{44BD31B4-3D7A-4397-8D77-76440DCAC030}" type="pres">
      <dgm:prSet presAssocID="{C8AAC808-3DB3-40DF-A364-3902E0770394}" presName="spacer" presStyleCnt="0"/>
      <dgm:spPr/>
    </dgm:pt>
    <dgm:pt modelId="{C728B3E2-0229-4931-9A71-2B7795749B6C}" type="pres">
      <dgm:prSet presAssocID="{E5B5A243-461C-4F0E-B2B7-AB3E483C06B9}" presName="comp" presStyleCnt="0"/>
      <dgm:spPr/>
    </dgm:pt>
    <dgm:pt modelId="{42BB4203-122D-443C-9168-D11805A0EFE6}" type="pres">
      <dgm:prSet presAssocID="{E5B5A243-461C-4F0E-B2B7-AB3E483C06B9}" presName="box" presStyleLbl="node1" presStyleIdx="1" presStyleCnt="3"/>
      <dgm:spPr/>
      <dgm:t>
        <a:bodyPr/>
        <a:lstStyle/>
        <a:p>
          <a:endParaRPr lang="zh-TW" altLang="en-US"/>
        </a:p>
      </dgm:t>
    </dgm:pt>
    <dgm:pt modelId="{13313600-9A53-45E7-A3B3-837C67EDAC0D}" type="pres">
      <dgm:prSet presAssocID="{E5B5A243-461C-4F0E-B2B7-AB3E483C06B9}" presName="img" presStyleLbl="fgImgPlace1" presStyleIdx="1" presStyleCnt="3" custScaleX="112575" custScaleY="123530" custLinFactNeighborX="-604" custLinFactNeighborY="2941"/>
      <dgm:spPr>
        <a:blipFill rotWithShape="0">
          <a:blip xmlns:r="http://schemas.openxmlformats.org/officeDocument/2006/relationships" r:embed="rId2"/>
          <a:stretch>
            <a:fillRect/>
          </a:stretch>
        </a:blipFill>
      </dgm:spPr>
    </dgm:pt>
    <dgm:pt modelId="{1A4AA310-D2AA-41CD-B382-B7073F7F6AD1}" type="pres">
      <dgm:prSet presAssocID="{E5B5A243-461C-4F0E-B2B7-AB3E483C06B9}" presName="text" presStyleLbl="node1" presStyleIdx="1" presStyleCnt="3">
        <dgm:presLayoutVars>
          <dgm:bulletEnabled val="1"/>
        </dgm:presLayoutVars>
      </dgm:prSet>
      <dgm:spPr/>
      <dgm:t>
        <a:bodyPr/>
        <a:lstStyle/>
        <a:p>
          <a:endParaRPr lang="zh-TW" altLang="en-US"/>
        </a:p>
      </dgm:t>
    </dgm:pt>
    <dgm:pt modelId="{B352FE46-809C-46CB-812A-8DFEA98421E1}" type="pres">
      <dgm:prSet presAssocID="{FEB2EF30-B4AE-4953-A3BF-8544AB348E4F}" presName="spacer" presStyleCnt="0"/>
      <dgm:spPr/>
    </dgm:pt>
    <dgm:pt modelId="{A26D0FC3-D9FE-4317-A80E-1244CAA0FF86}" type="pres">
      <dgm:prSet presAssocID="{0FA770DE-CB09-476D-944B-1409FA24DC6D}" presName="comp" presStyleCnt="0"/>
      <dgm:spPr/>
    </dgm:pt>
    <dgm:pt modelId="{16FDE231-67F7-4E56-8C39-B7A5DC3EB047}" type="pres">
      <dgm:prSet presAssocID="{0FA770DE-CB09-476D-944B-1409FA24DC6D}" presName="box" presStyleLbl="node1" presStyleIdx="2" presStyleCnt="3" custLinFactNeighborX="6333" custLinFactNeighborY="41818"/>
      <dgm:spPr/>
      <dgm:t>
        <a:bodyPr/>
        <a:lstStyle/>
        <a:p>
          <a:endParaRPr lang="zh-TW" altLang="en-US"/>
        </a:p>
      </dgm:t>
    </dgm:pt>
    <dgm:pt modelId="{2C8FBFDC-6E60-47D4-A998-9C196E6E8D5B}" type="pres">
      <dgm:prSet presAssocID="{0FA770DE-CB09-476D-944B-1409FA24DC6D}" presName="img" presStyleLbl="fgImgPlace1" presStyleIdx="2" presStyleCnt="3" custScaleX="111367" custScaleY="113235"/>
      <dgm:spPr>
        <a:blipFill rotWithShape="0">
          <a:blip xmlns:r="http://schemas.openxmlformats.org/officeDocument/2006/relationships" r:embed="rId3"/>
          <a:stretch>
            <a:fillRect/>
          </a:stretch>
        </a:blipFill>
      </dgm:spPr>
    </dgm:pt>
    <dgm:pt modelId="{7DBFA21B-DF07-4E03-8BFF-AF6B2FDD85D5}" type="pres">
      <dgm:prSet presAssocID="{0FA770DE-CB09-476D-944B-1409FA24DC6D}" presName="text" presStyleLbl="node1" presStyleIdx="2" presStyleCnt="3">
        <dgm:presLayoutVars>
          <dgm:bulletEnabled val="1"/>
        </dgm:presLayoutVars>
      </dgm:prSet>
      <dgm:spPr/>
      <dgm:t>
        <a:bodyPr/>
        <a:lstStyle/>
        <a:p>
          <a:endParaRPr lang="zh-TW" altLang="en-US"/>
        </a:p>
      </dgm:t>
    </dgm:pt>
  </dgm:ptLst>
  <dgm:cxnLst>
    <dgm:cxn modelId="{3ECF2F04-D7E2-423E-BBF9-3A073F974469}" type="presOf" srcId="{295F9712-C2C2-4A88-9242-FB5F99AFA1E5}" destId="{31FE05C2-196A-4C67-9C84-4ED4E29B4F17}" srcOrd="0" destOrd="0" presId="urn:microsoft.com/office/officeart/2005/8/layout/vList4"/>
    <dgm:cxn modelId="{433EE29B-3E8E-4224-A949-F1CFC28441B9}" type="presOf" srcId="{0FA770DE-CB09-476D-944B-1409FA24DC6D}" destId="{7DBFA21B-DF07-4E03-8BFF-AF6B2FDD85D5}" srcOrd="1" destOrd="0" presId="urn:microsoft.com/office/officeart/2005/8/layout/vList4"/>
    <dgm:cxn modelId="{EC7C21AA-F739-435D-809D-7CECBF7348ED}" type="presOf" srcId="{30806278-0215-4BE7-9536-B554FC85B624}" destId="{D5D66C7F-802B-428D-B5AC-9619FC35701E}" srcOrd="0" destOrd="0" presId="urn:microsoft.com/office/officeart/2005/8/layout/vList4"/>
    <dgm:cxn modelId="{632AE70B-2E10-41F3-9056-E755E9E771EC}" type="presOf" srcId="{0FA770DE-CB09-476D-944B-1409FA24DC6D}" destId="{16FDE231-67F7-4E56-8C39-B7A5DC3EB047}" srcOrd="0" destOrd="0" presId="urn:microsoft.com/office/officeart/2005/8/layout/vList4"/>
    <dgm:cxn modelId="{E1F91E9D-85BA-4025-AC41-1718476904FD}" srcId="{295F9712-C2C2-4A88-9242-FB5F99AFA1E5}" destId="{0FA770DE-CB09-476D-944B-1409FA24DC6D}" srcOrd="2" destOrd="0" parTransId="{9889DEF4-616E-44A4-9440-7F7FC8326D48}" sibTransId="{1F7299D7-6728-42E2-885D-0334D2D6673A}"/>
    <dgm:cxn modelId="{F54E9FDD-1B7B-4911-9741-C8F5DD3068A8}" type="presOf" srcId="{E5B5A243-461C-4F0E-B2B7-AB3E483C06B9}" destId="{42BB4203-122D-443C-9168-D11805A0EFE6}" srcOrd="0" destOrd="0" presId="urn:microsoft.com/office/officeart/2005/8/layout/vList4"/>
    <dgm:cxn modelId="{C1A56D60-AD9F-4F39-9D63-9DCEB917600B}" type="presOf" srcId="{30806278-0215-4BE7-9536-B554FC85B624}" destId="{0AEB3985-71B6-4454-BF72-CCC986A32939}" srcOrd="1" destOrd="0" presId="urn:microsoft.com/office/officeart/2005/8/layout/vList4"/>
    <dgm:cxn modelId="{EE664B0E-E33A-42C9-A849-A47B334B13CB}" type="presOf" srcId="{E5B5A243-461C-4F0E-B2B7-AB3E483C06B9}" destId="{1A4AA310-D2AA-41CD-B382-B7073F7F6AD1}" srcOrd="1" destOrd="0" presId="urn:microsoft.com/office/officeart/2005/8/layout/vList4"/>
    <dgm:cxn modelId="{40969CC4-12E2-40DE-AFA0-A914CE3E4778}" srcId="{295F9712-C2C2-4A88-9242-FB5F99AFA1E5}" destId="{E5B5A243-461C-4F0E-B2B7-AB3E483C06B9}" srcOrd="1" destOrd="0" parTransId="{143E9D80-5E91-4EBE-96DE-933C5B57D8DC}" sibTransId="{FEB2EF30-B4AE-4953-A3BF-8544AB348E4F}"/>
    <dgm:cxn modelId="{F0AF6569-113B-46CC-9DED-417B884D7AE1}" srcId="{295F9712-C2C2-4A88-9242-FB5F99AFA1E5}" destId="{30806278-0215-4BE7-9536-B554FC85B624}" srcOrd="0" destOrd="0" parTransId="{4D5FFEC7-26A8-41AB-8508-2955FFF36F0F}" sibTransId="{C8AAC808-3DB3-40DF-A364-3902E0770394}"/>
    <dgm:cxn modelId="{510BBF97-EC2F-4050-B9E4-4A609F0394C5}" type="presParOf" srcId="{31FE05C2-196A-4C67-9C84-4ED4E29B4F17}" destId="{41E33E29-52A0-4C35-AA0B-ECE5666E9A19}" srcOrd="0" destOrd="0" presId="urn:microsoft.com/office/officeart/2005/8/layout/vList4"/>
    <dgm:cxn modelId="{1117C845-6A06-40A5-8645-562E5EB463BB}" type="presParOf" srcId="{41E33E29-52A0-4C35-AA0B-ECE5666E9A19}" destId="{D5D66C7F-802B-428D-B5AC-9619FC35701E}" srcOrd="0" destOrd="0" presId="urn:microsoft.com/office/officeart/2005/8/layout/vList4"/>
    <dgm:cxn modelId="{F3F26093-FA7F-469D-B752-41E5B9A4ADAE}" type="presParOf" srcId="{41E33E29-52A0-4C35-AA0B-ECE5666E9A19}" destId="{E52044C3-A645-427C-8E92-ED9C9BA3A531}" srcOrd="1" destOrd="0" presId="urn:microsoft.com/office/officeart/2005/8/layout/vList4"/>
    <dgm:cxn modelId="{E66A6265-6FE3-48F1-9086-529FD83B31DF}" type="presParOf" srcId="{41E33E29-52A0-4C35-AA0B-ECE5666E9A19}" destId="{0AEB3985-71B6-4454-BF72-CCC986A32939}" srcOrd="2" destOrd="0" presId="urn:microsoft.com/office/officeart/2005/8/layout/vList4"/>
    <dgm:cxn modelId="{5BA77235-289A-4966-A42A-CE2184CAEA24}" type="presParOf" srcId="{31FE05C2-196A-4C67-9C84-4ED4E29B4F17}" destId="{44BD31B4-3D7A-4397-8D77-76440DCAC030}" srcOrd="1" destOrd="0" presId="urn:microsoft.com/office/officeart/2005/8/layout/vList4"/>
    <dgm:cxn modelId="{50FADB08-AAAE-4C6C-9635-B36B9708E235}" type="presParOf" srcId="{31FE05C2-196A-4C67-9C84-4ED4E29B4F17}" destId="{C728B3E2-0229-4931-9A71-2B7795749B6C}" srcOrd="2" destOrd="0" presId="urn:microsoft.com/office/officeart/2005/8/layout/vList4"/>
    <dgm:cxn modelId="{DC79BB64-3EA7-435C-9AAA-753FCAE4065D}" type="presParOf" srcId="{C728B3E2-0229-4931-9A71-2B7795749B6C}" destId="{42BB4203-122D-443C-9168-D11805A0EFE6}" srcOrd="0" destOrd="0" presId="urn:microsoft.com/office/officeart/2005/8/layout/vList4"/>
    <dgm:cxn modelId="{1779963E-BABE-4D99-B52B-A75A7112D22F}" type="presParOf" srcId="{C728B3E2-0229-4931-9A71-2B7795749B6C}" destId="{13313600-9A53-45E7-A3B3-837C67EDAC0D}" srcOrd="1" destOrd="0" presId="urn:microsoft.com/office/officeart/2005/8/layout/vList4"/>
    <dgm:cxn modelId="{136D0210-1E32-48E9-840E-17E2B93506AE}" type="presParOf" srcId="{C728B3E2-0229-4931-9A71-2B7795749B6C}" destId="{1A4AA310-D2AA-41CD-B382-B7073F7F6AD1}" srcOrd="2" destOrd="0" presId="urn:microsoft.com/office/officeart/2005/8/layout/vList4"/>
    <dgm:cxn modelId="{DDB2A3B0-D247-4962-BD84-AA948F114301}" type="presParOf" srcId="{31FE05C2-196A-4C67-9C84-4ED4E29B4F17}" destId="{B352FE46-809C-46CB-812A-8DFEA98421E1}" srcOrd="3" destOrd="0" presId="urn:microsoft.com/office/officeart/2005/8/layout/vList4"/>
    <dgm:cxn modelId="{3233C79B-FCA0-4ADA-A636-164FE2581A73}" type="presParOf" srcId="{31FE05C2-196A-4C67-9C84-4ED4E29B4F17}" destId="{A26D0FC3-D9FE-4317-A80E-1244CAA0FF86}" srcOrd="4" destOrd="0" presId="urn:microsoft.com/office/officeart/2005/8/layout/vList4"/>
    <dgm:cxn modelId="{14810F57-E14D-40D6-B474-BECFDE5FE83E}" type="presParOf" srcId="{A26D0FC3-D9FE-4317-A80E-1244CAA0FF86}" destId="{16FDE231-67F7-4E56-8C39-B7A5DC3EB047}" srcOrd="0" destOrd="0" presId="urn:microsoft.com/office/officeart/2005/8/layout/vList4"/>
    <dgm:cxn modelId="{B34A715F-5E89-420D-B4E8-1C460BD7967C}" type="presParOf" srcId="{A26D0FC3-D9FE-4317-A80E-1244CAA0FF86}" destId="{2C8FBFDC-6E60-47D4-A998-9C196E6E8D5B}" srcOrd="1" destOrd="0" presId="urn:microsoft.com/office/officeart/2005/8/layout/vList4"/>
    <dgm:cxn modelId="{E136B3F3-C31F-4BAA-8D1F-61812A1F2D6D}" type="presParOf" srcId="{A26D0FC3-D9FE-4317-A80E-1244CAA0FF86}" destId="{7DBFA21B-DF07-4E03-8BFF-AF6B2FDD85D5}" srcOrd="2" destOrd="0" presId="urn:microsoft.com/office/officeart/2005/8/layout/vList4"/>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F1AEE7-4CB5-41DC-ADE9-A7B72E0E1C3F}" type="doc">
      <dgm:prSet loTypeId="urn:microsoft.com/office/officeart/2005/8/layout/hList1" loCatId="list" qsTypeId="urn:microsoft.com/office/officeart/2005/8/quickstyle/simple1#2" qsCatId="simple" csTypeId="urn:microsoft.com/office/officeart/2005/8/colors/colorful2" csCatId="colorful" phldr="1"/>
      <dgm:spPr/>
      <dgm:t>
        <a:bodyPr/>
        <a:lstStyle/>
        <a:p>
          <a:endParaRPr lang="zh-TW" altLang="en-US"/>
        </a:p>
      </dgm:t>
    </dgm:pt>
    <dgm:pt modelId="{FDD49207-ED73-4D32-AC33-BBDE30C7A486}">
      <dgm:prSet phldrT="[文字]"/>
      <dgm:spPr/>
      <dgm:t>
        <a:bodyPr/>
        <a:lstStyle/>
        <a:p>
          <a:r>
            <a:rPr lang="zh-TW" altLang="en-US" b="0" dirty="0" smtClean="0">
              <a:latin typeface="標楷體" pitchFamily="65" charset="-120"/>
              <a:ea typeface="標楷體" pitchFamily="65" charset="-120"/>
            </a:rPr>
            <a:t>週一～週四</a:t>
          </a:r>
          <a:endParaRPr lang="zh-TW" altLang="en-US" b="0" dirty="0">
            <a:latin typeface="標楷體" pitchFamily="65" charset="-120"/>
            <a:ea typeface="標楷體" pitchFamily="65" charset="-120"/>
          </a:endParaRPr>
        </a:p>
      </dgm:t>
    </dgm:pt>
    <dgm:pt modelId="{54A26B8A-527F-4E4F-ADF3-47BEE3AD6E91}" type="parTrans" cxnId="{8E26B517-ABEC-46B1-84BE-E2BD29F5ABAD}">
      <dgm:prSet/>
      <dgm:spPr/>
      <dgm:t>
        <a:bodyPr/>
        <a:lstStyle/>
        <a:p>
          <a:endParaRPr lang="zh-TW" altLang="en-US"/>
        </a:p>
      </dgm:t>
    </dgm:pt>
    <dgm:pt modelId="{5DA1EF4A-414D-4E25-BAD8-3EE76A646ACD}" type="sibTrans" cxnId="{8E26B517-ABEC-46B1-84BE-E2BD29F5ABAD}">
      <dgm:prSet/>
      <dgm:spPr/>
      <dgm:t>
        <a:bodyPr/>
        <a:lstStyle/>
        <a:p>
          <a:endParaRPr lang="zh-TW" altLang="en-US"/>
        </a:p>
      </dgm:t>
    </dgm:pt>
    <dgm:pt modelId="{47BDD3EA-DB8F-488E-99F5-15C8EC4618FD}">
      <dgm:prSet phldrT="[文字]"/>
      <dgm:spPr/>
      <dgm:t>
        <a:bodyPr/>
        <a:lstStyle/>
        <a:p>
          <a:r>
            <a:rPr lang="zh-TW" altLang="en-US" dirty="0" smtClean="0">
              <a:latin typeface="標楷體" pitchFamily="65" charset="-120"/>
              <a:ea typeface="標楷體" pitchFamily="65" charset="-120"/>
            </a:rPr>
            <a:t>週</a:t>
          </a:r>
          <a:r>
            <a:rPr lang="zh-TW" dirty="0" smtClean="0">
              <a:latin typeface="標楷體" pitchFamily="65" charset="-120"/>
              <a:ea typeface="標楷體" pitchFamily="65" charset="-120"/>
            </a:rPr>
            <a:t>五</a:t>
          </a:r>
          <a:endParaRPr lang="zh-TW" altLang="en-US" dirty="0">
            <a:latin typeface="標楷體" pitchFamily="65" charset="-120"/>
            <a:ea typeface="標楷體" pitchFamily="65" charset="-120"/>
          </a:endParaRPr>
        </a:p>
      </dgm:t>
    </dgm:pt>
    <dgm:pt modelId="{197EA60F-09D2-4BD5-B706-2722B2A26693}" type="parTrans" cxnId="{59D845C3-8ECF-47D9-9668-D69E0BF6CF7D}">
      <dgm:prSet/>
      <dgm:spPr/>
      <dgm:t>
        <a:bodyPr/>
        <a:lstStyle/>
        <a:p>
          <a:endParaRPr lang="zh-TW" altLang="en-US"/>
        </a:p>
      </dgm:t>
    </dgm:pt>
    <dgm:pt modelId="{54FC9AE0-0200-4667-93B4-EE5F3C8A1664}" type="sibTrans" cxnId="{59D845C3-8ECF-47D9-9668-D69E0BF6CF7D}">
      <dgm:prSet/>
      <dgm:spPr/>
      <dgm:t>
        <a:bodyPr/>
        <a:lstStyle/>
        <a:p>
          <a:endParaRPr lang="zh-TW" altLang="en-US"/>
        </a:p>
      </dgm:t>
    </dgm:pt>
    <dgm:pt modelId="{1D9C483A-2765-46BC-A96B-7CBD099834EA}">
      <dgm:prSet phldrT="[文字]"/>
      <dgm:spPr/>
      <dgm:t>
        <a:bodyPr/>
        <a:lstStyle/>
        <a:p>
          <a:r>
            <a:rPr lang="zh-TW" b="1" dirty="0" smtClean="0">
              <a:latin typeface="標楷體" pitchFamily="65" charset="-120"/>
              <a:ea typeface="標楷體" pitchFamily="65" charset="-120"/>
            </a:rPr>
            <a:t>「</a:t>
          </a:r>
          <a:r>
            <a:rPr lang="en-US" b="1" dirty="0" smtClean="0">
              <a:latin typeface="標楷體" pitchFamily="65" charset="-120"/>
              <a:ea typeface="標楷體" pitchFamily="65" charset="-120"/>
            </a:rPr>
            <a:t>0800</a:t>
          </a:r>
          <a:r>
            <a:rPr lang="zh-TW" b="1" dirty="0" smtClean="0">
              <a:latin typeface="標楷體" pitchFamily="65" charset="-120"/>
              <a:ea typeface="標楷體" pitchFamily="65" charset="-120"/>
            </a:rPr>
            <a:t>」</a:t>
          </a:r>
          <a:r>
            <a:rPr lang="en-US" altLang="zh-TW" b="1" dirty="0" smtClean="0">
              <a:latin typeface="標楷體" pitchFamily="65" charset="-120"/>
              <a:ea typeface="標楷體" pitchFamily="65" charset="-120"/>
            </a:rPr>
            <a:t>  </a:t>
          </a:r>
          <a:r>
            <a:rPr lang="zh-TW" b="1" dirty="0" smtClean="0">
              <a:latin typeface="標楷體" pitchFamily="65" charset="-120"/>
              <a:ea typeface="標楷體" pitchFamily="65" charset="-120"/>
            </a:rPr>
            <a:t>「</a:t>
          </a:r>
          <a:r>
            <a:rPr lang="en-US" b="1" dirty="0" smtClean="0">
              <a:latin typeface="標楷體" pitchFamily="65" charset="-120"/>
              <a:ea typeface="標楷體" pitchFamily="65" charset="-120"/>
            </a:rPr>
            <a:t>1230</a:t>
          </a:r>
          <a:r>
            <a:rPr lang="zh-TW" b="1" dirty="0" smtClean="0">
              <a:latin typeface="標楷體" pitchFamily="65" charset="-120"/>
              <a:ea typeface="標楷體" pitchFamily="65" charset="-120"/>
            </a:rPr>
            <a:t>」「</a:t>
          </a:r>
          <a:r>
            <a:rPr lang="en-US" b="1" dirty="0" smtClean="0">
              <a:latin typeface="標楷體" pitchFamily="65" charset="-120"/>
              <a:ea typeface="標楷體" pitchFamily="65" charset="-120"/>
            </a:rPr>
            <a:t>1630</a:t>
          </a:r>
          <a:r>
            <a:rPr lang="zh-TW" b="1" dirty="0" smtClean="0">
              <a:latin typeface="標楷體" pitchFamily="65" charset="-120"/>
              <a:ea typeface="標楷體" pitchFamily="65" charset="-120"/>
            </a:rPr>
            <a:t>」</a:t>
          </a:r>
          <a:endParaRPr lang="zh-TW" altLang="en-US" b="1" dirty="0">
            <a:latin typeface="標楷體" pitchFamily="65" charset="-120"/>
            <a:ea typeface="標楷體" pitchFamily="65" charset="-120"/>
          </a:endParaRPr>
        </a:p>
      </dgm:t>
    </dgm:pt>
    <dgm:pt modelId="{BC8DA6F9-1827-4A26-87E4-AF99FDF82E36}" type="parTrans" cxnId="{22B1D42C-AB95-41D1-BD58-D9A6AD51377B}">
      <dgm:prSet/>
      <dgm:spPr/>
      <dgm:t>
        <a:bodyPr/>
        <a:lstStyle/>
        <a:p>
          <a:endParaRPr lang="zh-TW" altLang="en-US"/>
        </a:p>
      </dgm:t>
    </dgm:pt>
    <dgm:pt modelId="{127BFEDC-72B4-45FC-8030-474819AE4AFF}" type="sibTrans" cxnId="{22B1D42C-AB95-41D1-BD58-D9A6AD51377B}">
      <dgm:prSet/>
      <dgm:spPr/>
      <dgm:t>
        <a:bodyPr/>
        <a:lstStyle/>
        <a:p>
          <a:endParaRPr lang="zh-TW" altLang="en-US"/>
        </a:p>
      </dgm:t>
    </dgm:pt>
    <dgm:pt modelId="{0B1A6856-5E1B-4A57-B9FE-B59708C05AB0}">
      <dgm:prSet phldrT="[文字]"/>
      <dgm:spPr/>
      <dgm:t>
        <a:bodyPr/>
        <a:lstStyle/>
        <a:p>
          <a:r>
            <a:rPr lang="zh-TW" altLang="en-US" dirty="0" smtClean="0">
              <a:latin typeface="標楷體" pitchFamily="65" charset="-120"/>
              <a:ea typeface="標楷體" pitchFamily="65" charset="-120"/>
            </a:rPr>
            <a:t>週末</a:t>
          </a:r>
          <a:endParaRPr lang="zh-TW" altLang="en-US" dirty="0">
            <a:latin typeface="標楷體" pitchFamily="65" charset="-120"/>
            <a:ea typeface="標楷體" pitchFamily="65" charset="-120"/>
          </a:endParaRPr>
        </a:p>
      </dgm:t>
    </dgm:pt>
    <dgm:pt modelId="{13E013CF-DF9A-4FD4-AFF3-B8471A99E991}" type="parTrans" cxnId="{BA0B5456-A018-407D-B722-1AFCD992529C}">
      <dgm:prSet/>
      <dgm:spPr/>
      <dgm:t>
        <a:bodyPr/>
        <a:lstStyle/>
        <a:p>
          <a:endParaRPr lang="zh-TW" altLang="en-US"/>
        </a:p>
      </dgm:t>
    </dgm:pt>
    <dgm:pt modelId="{683A4F76-385F-4F6C-B48D-9A9B894CBBFE}" type="sibTrans" cxnId="{BA0B5456-A018-407D-B722-1AFCD992529C}">
      <dgm:prSet/>
      <dgm:spPr/>
      <dgm:t>
        <a:bodyPr/>
        <a:lstStyle/>
        <a:p>
          <a:endParaRPr lang="zh-TW" altLang="en-US"/>
        </a:p>
      </dgm:t>
    </dgm:pt>
    <dgm:pt modelId="{A525BC68-4EF0-4BE6-B9C3-70F43BF354FB}">
      <dgm:prSet phldrT="[文字]"/>
      <dgm:spPr/>
      <dgm:t>
        <a:bodyPr/>
        <a:lstStyle/>
        <a:p>
          <a:r>
            <a:rPr lang="zh-TW" b="1" dirty="0" smtClean="0">
              <a:latin typeface="標楷體" pitchFamily="65" charset="-120"/>
              <a:ea typeface="標楷體" pitchFamily="65" charset="-120"/>
            </a:rPr>
            <a:t>「</a:t>
          </a:r>
          <a:r>
            <a:rPr lang="en-US" b="1" dirty="0" smtClean="0">
              <a:latin typeface="標楷體" pitchFamily="65" charset="-120"/>
              <a:ea typeface="標楷體" pitchFamily="65" charset="-120"/>
            </a:rPr>
            <a:t>2000</a:t>
          </a:r>
          <a:r>
            <a:rPr lang="zh-TW" b="1" dirty="0" smtClean="0">
              <a:latin typeface="標楷體" pitchFamily="65" charset="-120"/>
              <a:ea typeface="標楷體" pitchFamily="65" charset="-120"/>
            </a:rPr>
            <a:t>」</a:t>
          </a:r>
          <a:endParaRPr lang="zh-TW" altLang="en-US" b="1" dirty="0">
            <a:latin typeface="標楷體" pitchFamily="65" charset="-120"/>
            <a:ea typeface="標楷體" pitchFamily="65" charset="-120"/>
          </a:endParaRPr>
        </a:p>
      </dgm:t>
    </dgm:pt>
    <dgm:pt modelId="{07C38FA2-5F70-4F07-AAC2-549C5BA1E9C9}" type="parTrans" cxnId="{DDA41889-F602-4540-9AEE-9EC6BDD4F9A1}">
      <dgm:prSet/>
      <dgm:spPr/>
      <dgm:t>
        <a:bodyPr/>
        <a:lstStyle/>
        <a:p>
          <a:endParaRPr lang="zh-TW" altLang="en-US"/>
        </a:p>
      </dgm:t>
    </dgm:pt>
    <dgm:pt modelId="{3CED8921-44CA-4DBA-B7D4-6BF18B61BB1C}" type="sibTrans" cxnId="{DDA41889-F602-4540-9AEE-9EC6BDD4F9A1}">
      <dgm:prSet/>
      <dgm:spPr/>
      <dgm:t>
        <a:bodyPr/>
        <a:lstStyle/>
        <a:p>
          <a:endParaRPr lang="zh-TW" altLang="en-US"/>
        </a:p>
      </dgm:t>
    </dgm:pt>
    <dgm:pt modelId="{4593C789-FF3E-45B7-AB0C-427D0B5D6289}">
      <dgm:prSet phldrT="[文字]"/>
      <dgm:spPr/>
      <dgm:t>
        <a:bodyPr/>
        <a:lstStyle/>
        <a:p>
          <a:r>
            <a:rPr lang="zh-TW" b="1" dirty="0" smtClean="0">
              <a:latin typeface="標楷體" pitchFamily="65" charset="-120"/>
              <a:ea typeface="標楷體" pitchFamily="65" charset="-120"/>
            </a:rPr>
            <a:t>「</a:t>
          </a:r>
          <a:r>
            <a:rPr lang="en-US" b="1" dirty="0" smtClean="0">
              <a:latin typeface="標楷體" pitchFamily="65" charset="-120"/>
              <a:ea typeface="標楷體" pitchFamily="65" charset="-120"/>
            </a:rPr>
            <a:t>0800</a:t>
          </a:r>
          <a:r>
            <a:rPr lang="zh-TW" b="1" dirty="0" smtClean="0">
              <a:latin typeface="標楷體" pitchFamily="65" charset="-120"/>
              <a:ea typeface="標楷體" pitchFamily="65" charset="-120"/>
            </a:rPr>
            <a:t>」「</a:t>
          </a:r>
          <a:r>
            <a:rPr lang="en-US" b="1" dirty="0" smtClean="0">
              <a:latin typeface="標楷體" pitchFamily="65" charset="-120"/>
              <a:ea typeface="標楷體" pitchFamily="65" charset="-120"/>
            </a:rPr>
            <a:t>1230</a:t>
          </a:r>
          <a:r>
            <a:rPr lang="zh-TW" b="1" dirty="0" smtClean="0">
              <a:latin typeface="標楷體" pitchFamily="65" charset="-120"/>
              <a:ea typeface="標楷體" pitchFamily="65" charset="-120"/>
            </a:rPr>
            <a:t>」「</a:t>
          </a:r>
          <a:r>
            <a:rPr lang="en-US" b="1" dirty="0" smtClean="0">
              <a:latin typeface="標楷體" pitchFamily="65" charset="-120"/>
              <a:ea typeface="標楷體" pitchFamily="65" charset="-120"/>
            </a:rPr>
            <a:t>1630</a:t>
          </a:r>
          <a:r>
            <a:rPr lang="zh-TW" b="1" dirty="0" smtClean="0">
              <a:latin typeface="標楷體" pitchFamily="65" charset="-120"/>
              <a:ea typeface="標楷體" pitchFamily="65" charset="-120"/>
            </a:rPr>
            <a:t>」</a:t>
          </a:r>
          <a:r>
            <a:rPr lang="zh-TW" altLang="en-US" b="1" dirty="0" smtClean="0">
              <a:latin typeface="標楷體" pitchFamily="65" charset="-120"/>
              <a:ea typeface="標楷體" pitchFamily="65" charset="-120"/>
            </a:rPr>
            <a:t>「</a:t>
          </a:r>
          <a:r>
            <a:rPr lang="en-US" b="1" dirty="0" smtClean="0">
              <a:latin typeface="標楷體" pitchFamily="65" charset="-120"/>
              <a:ea typeface="標楷體" pitchFamily="65" charset="-120"/>
            </a:rPr>
            <a:t>2000</a:t>
          </a:r>
          <a:r>
            <a:rPr lang="zh-TW" b="1" dirty="0" smtClean="0">
              <a:latin typeface="標楷體" pitchFamily="65" charset="-120"/>
              <a:ea typeface="標楷體" pitchFamily="65" charset="-120"/>
            </a:rPr>
            <a:t>」</a:t>
          </a:r>
          <a:endParaRPr lang="zh-TW" altLang="en-US" b="1" dirty="0">
            <a:latin typeface="標楷體" pitchFamily="65" charset="-120"/>
            <a:ea typeface="標楷體" pitchFamily="65" charset="-120"/>
          </a:endParaRPr>
        </a:p>
      </dgm:t>
    </dgm:pt>
    <dgm:pt modelId="{26FF2F38-CB9B-486F-8913-C463835BBB29}" type="parTrans" cxnId="{38EF5881-9FC9-42B5-9A88-D5FE27CC2F18}">
      <dgm:prSet/>
      <dgm:spPr/>
      <dgm:t>
        <a:bodyPr/>
        <a:lstStyle/>
        <a:p>
          <a:endParaRPr lang="zh-TW" altLang="en-US"/>
        </a:p>
      </dgm:t>
    </dgm:pt>
    <dgm:pt modelId="{267767A1-CC8F-4758-B49A-3CC4970D9B42}" type="sibTrans" cxnId="{38EF5881-9FC9-42B5-9A88-D5FE27CC2F18}">
      <dgm:prSet/>
      <dgm:spPr/>
      <dgm:t>
        <a:bodyPr/>
        <a:lstStyle/>
        <a:p>
          <a:endParaRPr lang="zh-TW" altLang="en-US"/>
        </a:p>
      </dgm:t>
    </dgm:pt>
    <dgm:pt modelId="{F6C9EA83-AC88-40D5-A141-279B16AFF9B4}" type="pres">
      <dgm:prSet presAssocID="{8AF1AEE7-4CB5-41DC-ADE9-A7B72E0E1C3F}" presName="Name0" presStyleCnt="0">
        <dgm:presLayoutVars>
          <dgm:dir/>
          <dgm:animLvl val="lvl"/>
          <dgm:resizeHandles val="exact"/>
        </dgm:presLayoutVars>
      </dgm:prSet>
      <dgm:spPr/>
      <dgm:t>
        <a:bodyPr/>
        <a:lstStyle/>
        <a:p>
          <a:endParaRPr lang="zh-TW" altLang="en-US"/>
        </a:p>
      </dgm:t>
    </dgm:pt>
    <dgm:pt modelId="{A1502157-2E76-4394-804E-928B87D59A12}" type="pres">
      <dgm:prSet presAssocID="{FDD49207-ED73-4D32-AC33-BBDE30C7A486}" presName="composite" presStyleCnt="0"/>
      <dgm:spPr/>
    </dgm:pt>
    <dgm:pt modelId="{BF183E57-D9C5-40DF-918E-439AD71CB46F}" type="pres">
      <dgm:prSet presAssocID="{FDD49207-ED73-4D32-AC33-BBDE30C7A486}" presName="parTx" presStyleLbl="alignNode1" presStyleIdx="0" presStyleCnt="3">
        <dgm:presLayoutVars>
          <dgm:chMax val="0"/>
          <dgm:chPref val="0"/>
          <dgm:bulletEnabled val="1"/>
        </dgm:presLayoutVars>
      </dgm:prSet>
      <dgm:spPr/>
      <dgm:t>
        <a:bodyPr/>
        <a:lstStyle/>
        <a:p>
          <a:endParaRPr lang="zh-TW" altLang="en-US"/>
        </a:p>
      </dgm:t>
    </dgm:pt>
    <dgm:pt modelId="{18F15BF6-F4CF-4998-B290-E01A8B7AA5A8}" type="pres">
      <dgm:prSet presAssocID="{FDD49207-ED73-4D32-AC33-BBDE30C7A486}" presName="desTx" presStyleLbl="alignAccFollowNode1" presStyleIdx="0" presStyleCnt="3">
        <dgm:presLayoutVars>
          <dgm:bulletEnabled val="1"/>
        </dgm:presLayoutVars>
      </dgm:prSet>
      <dgm:spPr/>
      <dgm:t>
        <a:bodyPr/>
        <a:lstStyle/>
        <a:p>
          <a:endParaRPr lang="zh-TW" altLang="en-US"/>
        </a:p>
      </dgm:t>
    </dgm:pt>
    <dgm:pt modelId="{1DF2AC24-26FC-49CD-9123-8D30711F7638}" type="pres">
      <dgm:prSet presAssocID="{5DA1EF4A-414D-4E25-BAD8-3EE76A646ACD}" presName="space" presStyleCnt="0"/>
      <dgm:spPr/>
    </dgm:pt>
    <dgm:pt modelId="{2857D751-35DD-4EB4-8A82-3DD67FDCD52E}" type="pres">
      <dgm:prSet presAssocID="{47BDD3EA-DB8F-488E-99F5-15C8EC4618FD}" presName="composite" presStyleCnt="0"/>
      <dgm:spPr/>
    </dgm:pt>
    <dgm:pt modelId="{BA20A800-3AC9-4813-8FF3-CFC0B498F29B}" type="pres">
      <dgm:prSet presAssocID="{47BDD3EA-DB8F-488E-99F5-15C8EC4618FD}" presName="parTx" presStyleLbl="alignNode1" presStyleIdx="1" presStyleCnt="3">
        <dgm:presLayoutVars>
          <dgm:chMax val="0"/>
          <dgm:chPref val="0"/>
          <dgm:bulletEnabled val="1"/>
        </dgm:presLayoutVars>
      </dgm:prSet>
      <dgm:spPr/>
      <dgm:t>
        <a:bodyPr/>
        <a:lstStyle/>
        <a:p>
          <a:endParaRPr lang="zh-TW" altLang="en-US"/>
        </a:p>
      </dgm:t>
    </dgm:pt>
    <dgm:pt modelId="{CFE5B12A-3D77-4759-8CDD-A5FBFA5E1546}" type="pres">
      <dgm:prSet presAssocID="{47BDD3EA-DB8F-488E-99F5-15C8EC4618FD}" presName="desTx" presStyleLbl="alignAccFollowNode1" presStyleIdx="1" presStyleCnt="3">
        <dgm:presLayoutVars>
          <dgm:bulletEnabled val="1"/>
        </dgm:presLayoutVars>
      </dgm:prSet>
      <dgm:spPr/>
      <dgm:t>
        <a:bodyPr/>
        <a:lstStyle/>
        <a:p>
          <a:endParaRPr lang="zh-TW" altLang="en-US"/>
        </a:p>
      </dgm:t>
    </dgm:pt>
    <dgm:pt modelId="{4966430B-99E3-4998-9E64-94FADE614619}" type="pres">
      <dgm:prSet presAssocID="{54FC9AE0-0200-4667-93B4-EE5F3C8A1664}" presName="space" presStyleCnt="0"/>
      <dgm:spPr/>
    </dgm:pt>
    <dgm:pt modelId="{6D758DB6-01EB-4C81-B0B9-D558625FCED2}" type="pres">
      <dgm:prSet presAssocID="{0B1A6856-5E1B-4A57-B9FE-B59708C05AB0}" presName="composite" presStyleCnt="0"/>
      <dgm:spPr/>
    </dgm:pt>
    <dgm:pt modelId="{4F015F07-6E55-4B53-BBDF-45E927A55A32}" type="pres">
      <dgm:prSet presAssocID="{0B1A6856-5E1B-4A57-B9FE-B59708C05AB0}" presName="parTx" presStyleLbl="alignNode1" presStyleIdx="2" presStyleCnt="3">
        <dgm:presLayoutVars>
          <dgm:chMax val="0"/>
          <dgm:chPref val="0"/>
          <dgm:bulletEnabled val="1"/>
        </dgm:presLayoutVars>
      </dgm:prSet>
      <dgm:spPr/>
      <dgm:t>
        <a:bodyPr/>
        <a:lstStyle/>
        <a:p>
          <a:endParaRPr lang="zh-TW" altLang="en-US"/>
        </a:p>
      </dgm:t>
    </dgm:pt>
    <dgm:pt modelId="{EDBFAE26-FD35-4FE9-AE07-7687FE967A07}" type="pres">
      <dgm:prSet presAssocID="{0B1A6856-5E1B-4A57-B9FE-B59708C05AB0}" presName="desTx" presStyleLbl="alignAccFollowNode1" presStyleIdx="2" presStyleCnt="3">
        <dgm:presLayoutVars>
          <dgm:bulletEnabled val="1"/>
        </dgm:presLayoutVars>
      </dgm:prSet>
      <dgm:spPr/>
      <dgm:t>
        <a:bodyPr/>
        <a:lstStyle/>
        <a:p>
          <a:endParaRPr lang="zh-TW" altLang="en-US"/>
        </a:p>
      </dgm:t>
    </dgm:pt>
  </dgm:ptLst>
  <dgm:cxnLst>
    <dgm:cxn modelId="{611C935D-2F2B-459C-B158-5B90AD7FAFC4}" type="presOf" srcId="{1D9C483A-2765-46BC-A96B-7CBD099834EA}" destId="{CFE5B12A-3D77-4759-8CDD-A5FBFA5E1546}" srcOrd="0" destOrd="0" presId="urn:microsoft.com/office/officeart/2005/8/layout/hList1"/>
    <dgm:cxn modelId="{8E26B517-ABEC-46B1-84BE-E2BD29F5ABAD}" srcId="{8AF1AEE7-4CB5-41DC-ADE9-A7B72E0E1C3F}" destId="{FDD49207-ED73-4D32-AC33-BBDE30C7A486}" srcOrd="0" destOrd="0" parTransId="{54A26B8A-527F-4E4F-ADF3-47BEE3AD6E91}" sibTransId="{5DA1EF4A-414D-4E25-BAD8-3EE76A646ACD}"/>
    <dgm:cxn modelId="{08E8B74A-3C7F-4D48-A583-4163DB2E9108}" type="presOf" srcId="{47BDD3EA-DB8F-488E-99F5-15C8EC4618FD}" destId="{BA20A800-3AC9-4813-8FF3-CFC0B498F29B}" srcOrd="0" destOrd="0" presId="urn:microsoft.com/office/officeart/2005/8/layout/hList1"/>
    <dgm:cxn modelId="{AB9F98DB-6FC4-4B78-9636-393F7FF0C29D}" type="presOf" srcId="{0B1A6856-5E1B-4A57-B9FE-B59708C05AB0}" destId="{4F015F07-6E55-4B53-BBDF-45E927A55A32}" srcOrd="0" destOrd="0" presId="urn:microsoft.com/office/officeart/2005/8/layout/hList1"/>
    <dgm:cxn modelId="{38EF5881-9FC9-42B5-9A88-D5FE27CC2F18}" srcId="{FDD49207-ED73-4D32-AC33-BBDE30C7A486}" destId="{4593C789-FF3E-45B7-AB0C-427D0B5D6289}" srcOrd="0" destOrd="0" parTransId="{26FF2F38-CB9B-486F-8913-C463835BBB29}" sibTransId="{267767A1-CC8F-4758-B49A-3CC4970D9B42}"/>
    <dgm:cxn modelId="{BA0B5456-A018-407D-B722-1AFCD992529C}" srcId="{8AF1AEE7-4CB5-41DC-ADE9-A7B72E0E1C3F}" destId="{0B1A6856-5E1B-4A57-B9FE-B59708C05AB0}" srcOrd="2" destOrd="0" parTransId="{13E013CF-DF9A-4FD4-AFF3-B8471A99E991}" sibTransId="{683A4F76-385F-4F6C-B48D-9A9B894CBBFE}"/>
    <dgm:cxn modelId="{76BC5ED1-1D36-40F7-A8D7-3B117F904040}" type="presOf" srcId="{4593C789-FF3E-45B7-AB0C-427D0B5D6289}" destId="{18F15BF6-F4CF-4998-B290-E01A8B7AA5A8}" srcOrd="0" destOrd="0" presId="urn:microsoft.com/office/officeart/2005/8/layout/hList1"/>
    <dgm:cxn modelId="{59D845C3-8ECF-47D9-9668-D69E0BF6CF7D}" srcId="{8AF1AEE7-4CB5-41DC-ADE9-A7B72E0E1C3F}" destId="{47BDD3EA-DB8F-488E-99F5-15C8EC4618FD}" srcOrd="1" destOrd="0" parTransId="{197EA60F-09D2-4BD5-B706-2722B2A26693}" sibTransId="{54FC9AE0-0200-4667-93B4-EE5F3C8A1664}"/>
    <dgm:cxn modelId="{DDA41889-F602-4540-9AEE-9EC6BDD4F9A1}" srcId="{0B1A6856-5E1B-4A57-B9FE-B59708C05AB0}" destId="{A525BC68-4EF0-4BE6-B9C3-70F43BF354FB}" srcOrd="0" destOrd="0" parTransId="{07C38FA2-5F70-4F07-AAC2-549C5BA1E9C9}" sibTransId="{3CED8921-44CA-4DBA-B7D4-6BF18B61BB1C}"/>
    <dgm:cxn modelId="{22B1D42C-AB95-41D1-BD58-D9A6AD51377B}" srcId="{47BDD3EA-DB8F-488E-99F5-15C8EC4618FD}" destId="{1D9C483A-2765-46BC-A96B-7CBD099834EA}" srcOrd="0" destOrd="0" parTransId="{BC8DA6F9-1827-4A26-87E4-AF99FDF82E36}" sibTransId="{127BFEDC-72B4-45FC-8030-474819AE4AFF}"/>
    <dgm:cxn modelId="{6EF853B3-FB02-48BB-A966-D1E97C6F6BB2}" type="presOf" srcId="{FDD49207-ED73-4D32-AC33-BBDE30C7A486}" destId="{BF183E57-D9C5-40DF-918E-439AD71CB46F}" srcOrd="0" destOrd="0" presId="urn:microsoft.com/office/officeart/2005/8/layout/hList1"/>
    <dgm:cxn modelId="{F1A43E11-66E8-4E4A-A1A7-635326F1E634}" type="presOf" srcId="{A525BC68-4EF0-4BE6-B9C3-70F43BF354FB}" destId="{EDBFAE26-FD35-4FE9-AE07-7687FE967A07}" srcOrd="0" destOrd="0" presId="urn:microsoft.com/office/officeart/2005/8/layout/hList1"/>
    <dgm:cxn modelId="{CB0DD809-D762-4192-A57A-94349493DC21}" type="presOf" srcId="{8AF1AEE7-4CB5-41DC-ADE9-A7B72E0E1C3F}" destId="{F6C9EA83-AC88-40D5-A141-279B16AFF9B4}" srcOrd="0" destOrd="0" presId="urn:microsoft.com/office/officeart/2005/8/layout/hList1"/>
    <dgm:cxn modelId="{0A90E2CB-D510-41C0-A808-EA75E1BDEEB3}" type="presParOf" srcId="{F6C9EA83-AC88-40D5-A141-279B16AFF9B4}" destId="{A1502157-2E76-4394-804E-928B87D59A12}" srcOrd="0" destOrd="0" presId="urn:microsoft.com/office/officeart/2005/8/layout/hList1"/>
    <dgm:cxn modelId="{08B80664-6108-428C-AA3A-E5C46686DAB8}" type="presParOf" srcId="{A1502157-2E76-4394-804E-928B87D59A12}" destId="{BF183E57-D9C5-40DF-918E-439AD71CB46F}" srcOrd="0" destOrd="0" presId="urn:microsoft.com/office/officeart/2005/8/layout/hList1"/>
    <dgm:cxn modelId="{9B75179E-661C-4133-BCD3-AD34800656A3}" type="presParOf" srcId="{A1502157-2E76-4394-804E-928B87D59A12}" destId="{18F15BF6-F4CF-4998-B290-E01A8B7AA5A8}" srcOrd="1" destOrd="0" presId="urn:microsoft.com/office/officeart/2005/8/layout/hList1"/>
    <dgm:cxn modelId="{6D570BB7-2A9E-4546-8C8E-DBF3062B731C}" type="presParOf" srcId="{F6C9EA83-AC88-40D5-A141-279B16AFF9B4}" destId="{1DF2AC24-26FC-49CD-9123-8D30711F7638}" srcOrd="1" destOrd="0" presId="urn:microsoft.com/office/officeart/2005/8/layout/hList1"/>
    <dgm:cxn modelId="{28E66068-9288-4167-8CBB-44C1E4186630}" type="presParOf" srcId="{F6C9EA83-AC88-40D5-A141-279B16AFF9B4}" destId="{2857D751-35DD-4EB4-8A82-3DD67FDCD52E}" srcOrd="2" destOrd="0" presId="urn:microsoft.com/office/officeart/2005/8/layout/hList1"/>
    <dgm:cxn modelId="{F23BF434-7240-4772-9332-AD336166A141}" type="presParOf" srcId="{2857D751-35DD-4EB4-8A82-3DD67FDCD52E}" destId="{BA20A800-3AC9-4813-8FF3-CFC0B498F29B}" srcOrd="0" destOrd="0" presId="urn:microsoft.com/office/officeart/2005/8/layout/hList1"/>
    <dgm:cxn modelId="{A0C9B762-8B44-4C49-BD50-028F5BD1B29E}" type="presParOf" srcId="{2857D751-35DD-4EB4-8A82-3DD67FDCD52E}" destId="{CFE5B12A-3D77-4759-8CDD-A5FBFA5E1546}" srcOrd="1" destOrd="0" presId="urn:microsoft.com/office/officeart/2005/8/layout/hList1"/>
    <dgm:cxn modelId="{0E639C83-2C66-45C6-9D95-0D1B15803BDD}" type="presParOf" srcId="{F6C9EA83-AC88-40D5-A141-279B16AFF9B4}" destId="{4966430B-99E3-4998-9E64-94FADE614619}" srcOrd="3" destOrd="0" presId="urn:microsoft.com/office/officeart/2005/8/layout/hList1"/>
    <dgm:cxn modelId="{890EA2ED-D3DD-418A-8DBC-88621F3BD618}" type="presParOf" srcId="{F6C9EA83-AC88-40D5-A141-279B16AFF9B4}" destId="{6D758DB6-01EB-4C81-B0B9-D558625FCED2}" srcOrd="4" destOrd="0" presId="urn:microsoft.com/office/officeart/2005/8/layout/hList1"/>
    <dgm:cxn modelId="{2E0B5923-1069-4DAF-9B49-AF6C1C629CB7}" type="presParOf" srcId="{6D758DB6-01EB-4C81-B0B9-D558625FCED2}" destId="{4F015F07-6E55-4B53-BBDF-45E927A55A32}" srcOrd="0" destOrd="0" presId="urn:microsoft.com/office/officeart/2005/8/layout/hList1"/>
    <dgm:cxn modelId="{0AA8F37E-E0B3-4E7A-913E-9F9528F3E088}" type="presParOf" srcId="{6D758DB6-01EB-4C81-B0B9-D558625FCED2}" destId="{EDBFAE26-FD35-4FE9-AE07-7687FE967A07}"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BA3691-86D1-4CCE-AF7B-8A54442855A4}" type="doc">
      <dgm:prSet loTypeId="urn:microsoft.com/office/officeart/2005/8/layout/vList2" loCatId="list" qsTypeId="urn:microsoft.com/office/officeart/2005/8/quickstyle/simple1#3" qsCatId="simple" csTypeId="urn:microsoft.com/office/officeart/2005/8/colors/accent1_2#2" csCatId="accent1" phldr="1"/>
      <dgm:spPr/>
      <dgm:t>
        <a:bodyPr/>
        <a:lstStyle/>
        <a:p>
          <a:endParaRPr lang="zh-TW" altLang="en-US"/>
        </a:p>
      </dgm:t>
    </dgm:pt>
    <dgm:pt modelId="{07D75402-5CBA-4E52-9B4D-4CB934A516C5}">
      <dgm:prSet/>
      <dgm:spPr/>
      <dgm:t>
        <a:bodyPr/>
        <a:lstStyle/>
        <a:p>
          <a:pPr rtl="0"/>
          <a:r>
            <a:rPr lang="zh-TW" b="1" dirty="0" smtClean="0">
              <a:latin typeface="標楷體" pitchFamily="65" charset="-120"/>
              <a:ea typeface="標楷體" pitchFamily="65" charset="-120"/>
            </a:rPr>
            <a:t>文章最佳曝光時間</a:t>
          </a:r>
          <a:endParaRPr lang="zh-TW" b="1" dirty="0">
            <a:latin typeface="標楷體" pitchFamily="65" charset="-120"/>
            <a:ea typeface="標楷體" pitchFamily="65" charset="-120"/>
          </a:endParaRPr>
        </a:p>
      </dgm:t>
    </dgm:pt>
    <dgm:pt modelId="{8150892B-9BA0-4886-87B7-09AB198FF79A}" type="parTrans" cxnId="{01482F0A-BCDA-4408-8367-BBAF7755AFB1}">
      <dgm:prSet/>
      <dgm:spPr/>
      <dgm:t>
        <a:bodyPr/>
        <a:lstStyle/>
        <a:p>
          <a:endParaRPr lang="zh-TW" altLang="en-US"/>
        </a:p>
      </dgm:t>
    </dgm:pt>
    <dgm:pt modelId="{4628B3C7-5832-4D7D-8AC4-C5EB6E33C382}" type="sibTrans" cxnId="{01482F0A-BCDA-4408-8367-BBAF7755AFB1}">
      <dgm:prSet/>
      <dgm:spPr/>
      <dgm:t>
        <a:bodyPr/>
        <a:lstStyle/>
        <a:p>
          <a:endParaRPr lang="zh-TW" altLang="en-US"/>
        </a:p>
      </dgm:t>
    </dgm:pt>
    <dgm:pt modelId="{6EFE35DB-0E4C-4AFB-B5F2-89BAA43EFFDC}" type="pres">
      <dgm:prSet presAssocID="{7FBA3691-86D1-4CCE-AF7B-8A54442855A4}" presName="linear" presStyleCnt="0">
        <dgm:presLayoutVars>
          <dgm:animLvl val="lvl"/>
          <dgm:resizeHandles val="exact"/>
        </dgm:presLayoutVars>
      </dgm:prSet>
      <dgm:spPr/>
      <dgm:t>
        <a:bodyPr/>
        <a:lstStyle/>
        <a:p>
          <a:endParaRPr lang="zh-TW" altLang="en-US"/>
        </a:p>
      </dgm:t>
    </dgm:pt>
    <dgm:pt modelId="{02DE2975-84D1-44E1-A32D-498BE7DCBC32}" type="pres">
      <dgm:prSet presAssocID="{07D75402-5CBA-4E52-9B4D-4CB934A516C5}" presName="parentText" presStyleLbl="node1" presStyleIdx="0" presStyleCnt="1" custLinFactNeighborX="-9472" custLinFactNeighborY="18496">
        <dgm:presLayoutVars>
          <dgm:chMax val="0"/>
          <dgm:bulletEnabled val="1"/>
        </dgm:presLayoutVars>
      </dgm:prSet>
      <dgm:spPr/>
      <dgm:t>
        <a:bodyPr/>
        <a:lstStyle/>
        <a:p>
          <a:endParaRPr lang="zh-TW" altLang="en-US"/>
        </a:p>
      </dgm:t>
    </dgm:pt>
  </dgm:ptLst>
  <dgm:cxnLst>
    <dgm:cxn modelId="{01482F0A-BCDA-4408-8367-BBAF7755AFB1}" srcId="{7FBA3691-86D1-4CCE-AF7B-8A54442855A4}" destId="{07D75402-5CBA-4E52-9B4D-4CB934A516C5}" srcOrd="0" destOrd="0" parTransId="{8150892B-9BA0-4886-87B7-09AB198FF79A}" sibTransId="{4628B3C7-5832-4D7D-8AC4-C5EB6E33C382}"/>
    <dgm:cxn modelId="{44E859E2-5ACF-4B10-8EED-7E7A56ABC013}" type="presOf" srcId="{7FBA3691-86D1-4CCE-AF7B-8A54442855A4}" destId="{6EFE35DB-0E4C-4AFB-B5F2-89BAA43EFFDC}" srcOrd="0" destOrd="0" presId="urn:microsoft.com/office/officeart/2005/8/layout/vList2"/>
    <dgm:cxn modelId="{AC13D9D0-3E5C-4711-88FB-159DE302E440}" type="presOf" srcId="{07D75402-5CBA-4E52-9B4D-4CB934A516C5}" destId="{02DE2975-84D1-44E1-A32D-498BE7DCBC32}" srcOrd="0" destOrd="0" presId="urn:microsoft.com/office/officeart/2005/8/layout/vList2"/>
    <dgm:cxn modelId="{B60FE745-5387-4F3E-BF22-3733B2ED0062}" type="presParOf" srcId="{6EFE35DB-0E4C-4AFB-B5F2-89BAA43EFFDC}" destId="{02DE2975-84D1-44E1-A32D-498BE7DCBC32}" srcOrd="0" destOrd="0" presId="urn:microsoft.com/office/officeart/2005/8/layout/vList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ED61A7-F500-4712-8856-E73FE524F888}" type="doc">
      <dgm:prSet loTypeId="urn:microsoft.com/office/officeart/2005/8/layout/vList2" loCatId="list" qsTypeId="urn:microsoft.com/office/officeart/2005/8/quickstyle/simple5" qsCatId="simple" csTypeId="urn:microsoft.com/office/officeart/2005/8/colors/accent3_4" csCatId="accent3" phldr="1"/>
      <dgm:spPr/>
      <dgm:t>
        <a:bodyPr/>
        <a:lstStyle/>
        <a:p>
          <a:endParaRPr lang="zh-TW" altLang="en-US"/>
        </a:p>
      </dgm:t>
    </dgm:pt>
    <dgm:pt modelId="{CE174AE0-E9BB-44DE-8FB0-BAEDE5F42117}">
      <dgm:prSet/>
      <dgm:spPr/>
      <dgm:t>
        <a:bodyPr/>
        <a:lstStyle/>
        <a:p>
          <a:pPr rtl="0"/>
          <a:r>
            <a:rPr lang="zh-TW" dirty="0" smtClean="0">
              <a:solidFill>
                <a:schemeClr val="tx1"/>
              </a:solidFill>
              <a:latin typeface="標楷體" pitchFamily="65" charset="-120"/>
              <a:ea typeface="標楷體" pitchFamily="65" charset="-120"/>
            </a:rPr>
            <a:t>粉絲轉換率</a:t>
          </a:r>
          <a:endParaRPr lang="en-US" altLang="zh-TW" dirty="0" smtClean="0">
            <a:solidFill>
              <a:schemeClr val="tx1"/>
            </a:solidFill>
            <a:latin typeface="標楷體" pitchFamily="65" charset="-120"/>
            <a:ea typeface="標楷體" pitchFamily="65" charset="-120"/>
          </a:endParaRPr>
        </a:p>
        <a:p>
          <a:pPr rtl="0"/>
          <a:r>
            <a:rPr lang="zh-TW" dirty="0" smtClean="0">
              <a:solidFill>
                <a:schemeClr val="tx1"/>
              </a:solidFill>
              <a:latin typeface="標楷體" pitchFamily="65" charset="-120"/>
              <a:ea typeface="標楷體" pitchFamily="65" charset="-120"/>
            </a:rPr>
            <a:t>購買人數</a:t>
          </a:r>
          <a:r>
            <a:rPr lang="en-US" dirty="0" smtClean="0">
              <a:solidFill>
                <a:schemeClr val="tx1"/>
              </a:solidFill>
              <a:latin typeface="標楷體" pitchFamily="65" charset="-120"/>
              <a:ea typeface="標楷體" pitchFamily="65" charset="-120"/>
            </a:rPr>
            <a:t>/</a:t>
          </a:r>
          <a:r>
            <a:rPr lang="zh-TW" dirty="0" smtClean="0">
              <a:solidFill>
                <a:schemeClr val="tx1"/>
              </a:solidFill>
              <a:latin typeface="標楷體" pitchFamily="65" charset="-120"/>
              <a:ea typeface="標楷體" pitchFamily="65" charset="-120"/>
            </a:rPr>
            <a:t>導購流量人數</a:t>
          </a:r>
          <a:r>
            <a:rPr lang="en-US" dirty="0" smtClean="0">
              <a:solidFill>
                <a:schemeClr val="tx1"/>
              </a:solidFill>
              <a:latin typeface="標楷體" pitchFamily="65" charset="-120"/>
              <a:ea typeface="標楷體" pitchFamily="65" charset="-120"/>
            </a:rPr>
            <a:t>10/1000=1%</a:t>
          </a:r>
          <a:endParaRPr lang="zh-TW" dirty="0" smtClean="0">
            <a:solidFill>
              <a:schemeClr val="tx1"/>
            </a:solidFill>
            <a:latin typeface="標楷體" pitchFamily="65" charset="-120"/>
            <a:ea typeface="標楷體" pitchFamily="65" charset="-120"/>
          </a:endParaRPr>
        </a:p>
      </dgm:t>
    </dgm:pt>
    <dgm:pt modelId="{6BE6869B-13A4-4E49-AE80-CACCF2073FB3}" type="parTrans" cxnId="{975BF4D0-99F0-43CC-9D98-4EA273CBD7A9}">
      <dgm:prSet/>
      <dgm:spPr/>
      <dgm:t>
        <a:bodyPr/>
        <a:lstStyle/>
        <a:p>
          <a:endParaRPr lang="zh-TW" altLang="en-US"/>
        </a:p>
      </dgm:t>
    </dgm:pt>
    <dgm:pt modelId="{EA78DD65-A52D-4E37-BCE1-57164066AB5E}" type="sibTrans" cxnId="{975BF4D0-99F0-43CC-9D98-4EA273CBD7A9}">
      <dgm:prSet/>
      <dgm:spPr/>
      <dgm:t>
        <a:bodyPr/>
        <a:lstStyle/>
        <a:p>
          <a:endParaRPr lang="zh-TW" altLang="en-US"/>
        </a:p>
      </dgm:t>
    </dgm:pt>
    <dgm:pt modelId="{B932A9D6-13E8-4753-9804-32D98214970E}" type="pres">
      <dgm:prSet presAssocID="{09ED61A7-F500-4712-8856-E73FE524F888}" presName="linear" presStyleCnt="0">
        <dgm:presLayoutVars>
          <dgm:animLvl val="lvl"/>
          <dgm:resizeHandles val="exact"/>
        </dgm:presLayoutVars>
      </dgm:prSet>
      <dgm:spPr/>
      <dgm:t>
        <a:bodyPr/>
        <a:lstStyle/>
        <a:p>
          <a:endParaRPr lang="zh-TW" altLang="en-US"/>
        </a:p>
      </dgm:t>
    </dgm:pt>
    <dgm:pt modelId="{CB0E23F2-FE3D-4BD1-AB50-D7BF0C6D7BCE}" type="pres">
      <dgm:prSet presAssocID="{CE174AE0-E9BB-44DE-8FB0-BAEDE5F42117}" presName="parentText" presStyleLbl="node1" presStyleIdx="0" presStyleCnt="1" custLinFactNeighborX="-4762" custLinFactNeighborY="30176">
        <dgm:presLayoutVars>
          <dgm:chMax val="0"/>
          <dgm:bulletEnabled val="1"/>
        </dgm:presLayoutVars>
      </dgm:prSet>
      <dgm:spPr/>
      <dgm:t>
        <a:bodyPr/>
        <a:lstStyle/>
        <a:p>
          <a:endParaRPr lang="zh-TW" altLang="en-US"/>
        </a:p>
      </dgm:t>
    </dgm:pt>
  </dgm:ptLst>
  <dgm:cxnLst>
    <dgm:cxn modelId="{F86010BE-0745-4DB8-AD72-0498C6923A94}" type="presOf" srcId="{CE174AE0-E9BB-44DE-8FB0-BAEDE5F42117}" destId="{CB0E23F2-FE3D-4BD1-AB50-D7BF0C6D7BCE}" srcOrd="0" destOrd="0" presId="urn:microsoft.com/office/officeart/2005/8/layout/vList2"/>
    <dgm:cxn modelId="{CF11D0A9-E1F1-4E4E-B060-7059EAF99647}" type="presOf" srcId="{09ED61A7-F500-4712-8856-E73FE524F888}" destId="{B932A9D6-13E8-4753-9804-32D98214970E}" srcOrd="0" destOrd="0" presId="urn:microsoft.com/office/officeart/2005/8/layout/vList2"/>
    <dgm:cxn modelId="{975BF4D0-99F0-43CC-9D98-4EA273CBD7A9}" srcId="{09ED61A7-F500-4712-8856-E73FE524F888}" destId="{CE174AE0-E9BB-44DE-8FB0-BAEDE5F42117}" srcOrd="0" destOrd="0" parTransId="{6BE6869B-13A4-4E49-AE80-CACCF2073FB3}" sibTransId="{EA78DD65-A52D-4E37-BCE1-57164066AB5E}"/>
    <dgm:cxn modelId="{170F56D5-FBBD-4AEC-B956-8EBD7A9DA67D}" type="presParOf" srcId="{B932A9D6-13E8-4753-9804-32D98214970E}" destId="{CB0E23F2-FE3D-4BD1-AB50-D7BF0C6D7BCE}"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F47CB4-2D7C-447B-BC3F-5BBE5F4D108A}" type="doc">
      <dgm:prSet loTypeId="urn:microsoft.com/office/officeart/2005/8/layout/pyramid3" loCatId="pyramid" qsTypeId="urn:microsoft.com/office/officeart/2005/8/quickstyle/3d9" qsCatId="3D" csTypeId="urn:microsoft.com/office/officeart/2005/8/colors/colorful1" csCatId="colorful" phldr="1"/>
      <dgm:spPr/>
    </dgm:pt>
    <dgm:pt modelId="{5FA79B5A-3227-4241-8F3D-05806313E1A0}">
      <dgm:prSet phldrT="[文字]" custT="1"/>
      <dgm:spPr/>
      <dgm:t>
        <a:bodyPr/>
        <a:lstStyle/>
        <a:p>
          <a:r>
            <a:rPr lang="zh-TW" altLang="en-US" sz="9600" dirty="0">
              <a:latin typeface="標楷體" pitchFamily="65" charset="-120"/>
              <a:ea typeface="標楷體" pitchFamily="65" charset="-120"/>
            </a:rPr>
            <a:t>一般訊息</a:t>
          </a:r>
        </a:p>
      </dgm:t>
    </dgm:pt>
    <dgm:pt modelId="{805FE831-48B6-4E07-A4B0-4FB413101D81}" type="parTrans" cxnId="{0989C3FA-462C-46CC-94F0-3788F8C50ECC}">
      <dgm:prSet/>
      <dgm:spPr/>
      <dgm:t>
        <a:bodyPr/>
        <a:lstStyle/>
        <a:p>
          <a:endParaRPr lang="zh-TW" altLang="en-US"/>
        </a:p>
      </dgm:t>
    </dgm:pt>
    <dgm:pt modelId="{47B20B81-2737-499B-A46F-7007FBC703FB}" type="sibTrans" cxnId="{0989C3FA-462C-46CC-94F0-3788F8C50ECC}">
      <dgm:prSet/>
      <dgm:spPr/>
      <dgm:t>
        <a:bodyPr/>
        <a:lstStyle/>
        <a:p>
          <a:endParaRPr lang="zh-TW" altLang="en-US"/>
        </a:p>
      </dgm:t>
    </dgm:pt>
    <dgm:pt modelId="{0E4514B7-8DB6-4BC8-BFF4-C1FEC2CB75DB}">
      <dgm:prSet phldrT="[文字]"/>
      <dgm:spPr/>
      <dgm:t>
        <a:bodyPr/>
        <a:lstStyle/>
        <a:p>
          <a:r>
            <a:rPr lang="zh-TW" altLang="en-US" dirty="0">
              <a:latin typeface="標楷體" pitchFamily="65" charset="-120"/>
              <a:ea typeface="標楷體" pitchFamily="65" charset="-120"/>
            </a:rPr>
            <a:t>專業訊息</a:t>
          </a:r>
        </a:p>
      </dgm:t>
    </dgm:pt>
    <dgm:pt modelId="{BB4D7409-284B-4EC6-8820-F19FF8A87685}" type="parTrans" cxnId="{FCE955E7-8741-433F-AD91-D07F21EE5346}">
      <dgm:prSet/>
      <dgm:spPr/>
      <dgm:t>
        <a:bodyPr/>
        <a:lstStyle/>
        <a:p>
          <a:endParaRPr lang="zh-TW" altLang="en-US"/>
        </a:p>
      </dgm:t>
    </dgm:pt>
    <dgm:pt modelId="{634B880A-0992-444C-8DC4-311B81CFFFBD}" type="sibTrans" cxnId="{FCE955E7-8741-433F-AD91-D07F21EE5346}">
      <dgm:prSet/>
      <dgm:spPr/>
      <dgm:t>
        <a:bodyPr/>
        <a:lstStyle/>
        <a:p>
          <a:endParaRPr lang="zh-TW" altLang="en-US"/>
        </a:p>
      </dgm:t>
    </dgm:pt>
    <dgm:pt modelId="{EB7BF813-9BDB-4AE3-914D-D90B0450156A}">
      <dgm:prSet phldrT="[文字]" custT="1"/>
      <dgm:spPr/>
      <dgm:t>
        <a:bodyPr/>
        <a:lstStyle/>
        <a:p>
          <a:r>
            <a:rPr lang="zh-TW" altLang="en-US" sz="3200" dirty="0" smtClean="0">
              <a:latin typeface="標楷體" pitchFamily="65" charset="-120"/>
              <a:ea typeface="標楷體" pitchFamily="65" charset="-120"/>
            </a:rPr>
            <a:t>商業</a:t>
          </a:r>
          <a:endParaRPr lang="en-US" altLang="zh-TW" sz="3200" dirty="0" smtClean="0">
            <a:latin typeface="標楷體" pitchFamily="65" charset="-120"/>
            <a:ea typeface="標楷體" pitchFamily="65" charset="-120"/>
          </a:endParaRPr>
        </a:p>
        <a:p>
          <a:r>
            <a:rPr lang="zh-TW" altLang="en-US" sz="3200" dirty="0" smtClean="0">
              <a:latin typeface="標楷體" pitchFamily="65" charset="-120"/>
              <a:ea typeface="標楷體" pitchFamily="65" charset="-120"/>
            </a:rPr>
            <a:t>訊息</a:t>
          </a:r>
          <a:endParaRPr lang="zh-TW" altLang="en-US" sz="3200" dirty="0">
            <a:latin typeface="標楷體" pitchFamily="65" charset="-120"/>
            <a:ea typeface="標楷體" pitchFamily="65" charset="-120"/>
          </a:endParaRPr>
        </a:p>
      </dgm:t>
    </dgm:pt>
    <dgm:pt modelId="{4A3DC91A-0FE5-427F-B224-FC75E925B020}" type="parTrans" cxnId="{91BB6B5E-6E27-4E46-83E6-828557B3E369}">
      <dgm:prSet/>
      <dgm:spPr/>
      <dgm:t>
        <a:bodyPr/>
        <a:lstStyle/>
        <a:p>
          <a:endParaRPr lang="zh-TW" altLang="en-US"/>
        </a:p>
      </dgm:t>
    </dgm:pt>
    <dgm:pt modelId="{FA061C90-5746-4C70-8314-0F9B95089459}" type="sibTrans" cxnId="{91BB6B5E-6E27-4E46-83E6-828557B3E369}">
      <dgm:prSet/>
      <dgm:spPr/>
      <dgm:t>
        <a:bodyPr/>
        <a:lstStyle/>
        <a:p>
          <a:endParaRPr lang="zh-TW" altLang="en-US"/>
        </a:p>
      </dgm:t>
    </dgm:pt>
    <dgm:pt modelId="{427912AE-5F4A-418A-AF0E-CA7E88BB5426}" type="pres">
      <dgm:prSet presAssocID="{55F47CB4-2D7C-447B-BC3F-5BBE5F4D108A}" presName="Name0" presStyleCnt="0">
        <dgm:presLayoutVars>
          <dgm:dir/>
          <dgm:animLvl val="lvl"/>
          <dgm:resizeHandles val="exact"/>
        </dgm:presLayoutVars>
      </dgm:prSet>
      <dgm:spPr/>
    </dgm:pt>
    <dgm:pt modelId="{A55EC422-051C-4876-A6A2-9BE2B83E5D31}" type="pres">
      <dgm:prSet presAssocID="{5FA79B5A-3227-4241-8F3D-05806313E1A0}" presName="Name8" presStyleCnt="0"/>
      <dgm:spPr/>
    </dgm:pt>
    <dgm:pt modelId="{61314B84-03D4-40EB-9B30-8704661585F0}" type="pres">
      <dgm:prSet presAssocID="{5FA79B5A-3227-4241-8F3D-05806313E1A0}" presName="level" presStyleLbl="node1" presStyleIdx="0" presStyleCnt="3" custLinFactNeighborX="1738">
        <dgm:presLayoutVars>
          <dgm:chMax val="1"/>
          <dgm:bulletEnabled val="1"/>
        </dgm:presLayoutVars>
      </dgm:prSet>
      <dgm:spPr/>
      <dgm:t>
        <a:bodyPr/>
        <a:lstStyle/>
        <a:p>
          <a:endParaRPr lang="zh-TW" altLang="en-US"/>
        </a:p>
      </dgm:t>
    </dgm:pt>
    <dgm:pt modelId="{D843D34B-FF3F-4FEE-9253-A2B53106C45F}" type="pres">
      <dgm:prSet presAssocID="{5FA79B5A-3227-4241-8F3D-05806313E1A0}" presName="levelTx" presStyleLbl="revTx" presStyleIdx="0" presStyleCnt="0">
        <dgm:presLayoutVars>
          <dgm:chMax val="1"/>
          <dgm:bulletEnabled val="1"/>
        </dgm:presLayoutVars>
      </dgm:prSet>
      <dgm:spPr/>
      <dgm:t>
        <a:bodyPr/>
        <a:lstStyle/>
        <a:p>
          <a:endParaRPr lang="zh-TW" altLang="en-US"/>
        </a:p>
      </dgm:t>
    </dgm:pt>
    <dgm:pt modelId="{A1526050-D02A-4E75-9F3F-436F6F437B2D}" type="pres">
      <dgm:prSet presAssocID="{0E4514B7-8DB6-4BC8-BFF4-C1FEC2CB75DB}" presName="Name8" presStyleCnt="0"/>
      <dgm:spPr/>
    </dgm:pt>
    <dgm:pt modelId="{3774BD25-BA49-49BC-A73C-48A4D5B11656}" type="pres">
      <dgm:prSet presAssocID="{0E4514B7-8DB6-4BC8-BFF4-C1FEC2CB75DB}" presName="level" presStyleLbl="node1" presStyleIdx="1" presStyleCnt="3">
        <dgm:presLayoutVars>
          <dgm:chMax val="1"/>
          <dgm:bulletEnabled val="1"/>
        </dgm:presLayoutVars>
      </dgm:prSet>
      <dgm:spPr/>
      <dgm:t>
        <a:bodyPr/>
        <a:lstStyle/>
        <a:p>
          <a:endParaRPr lang="zh-TW" altLang="en-US"/>
        </a:p>
      </dgm:t>
    </dgm:pt>
    <dgm:pt modelId="{68D955F1-BFBA-4DDA-BB1B-0D4F6104D0AB}" type="pres">
      <dgm:prSet presAssocID="{0E4514B7-8DB6-4BC8-BFF4-C1FEC2CB75DB}" presName="levelTx" presStyleLbl="revTx" presStyleIdx="0" presStyleCnt="0">
        <dgm:presLayoutVars>
          <dgm:chMax val="1"/>
          <dgm:bulletEnabled val="1"/>
        </dgm:presLayoutVars>
      </dgm:prSet>
      <dgm:spPr/>
      <dgm:t>
        <a:bodyPr/>
        <a:lstStyle/>
        <a:p>
          <a:endParaRPr lang="zh-TW" altLang="en-US"/>
        </a:p>
      </dgm:t>
    </dgm:pt>
    <dgm:pt modelId="{53F01846-5554-4DBA-80AD-FC28434EE71E}" type="pres">
      <dgm:prSet presAssocID="{EB7BF813-9BDB-4AE3-914D-D90B0450156A}" presName="Name8" presStyleCnt="0"/>
      <dgm:spPr/>
    </dgm:pt>
    <dgm:pt modelId="{803E06DD-3E24-4153-BFAA-3EC12F27B6C3}" type="pres">
      <dgm:prSet presAssocID="{EB7BF813-9BDB-4AE3-914D-D90B0450156A}" presName="level" presStyleLbl="node1" presStyleIdx="2" presStyleCnt="3">
        <dgm:presLayoutVars>
          <dgm:chMax val="1"/>
          <dgm:bulletEnabled val="1"/>
        </dgm:presLayoutVars>
      </dgm:prSet>
      <dgm:spPr/>
      <dgm:t>
        <a:bodyPr/>
        <a:lstStyle/>
        <a:p>
          <a:endParaRPr lang="zh-TW" altLang="en-US"/>
        </a:p>
      </dgm:t>
    </dgm:pt>
    <dgm:pt modelId="{6FE2681B-730F-42ED-B41D-2A79DF144A7A}" type="pres">
      <dgm:prSet presAssocID="{EB7BF813-9BDB-4AE3-914D-D90B0450156A}" presName="levelTx" presStyleLbl="revTx" presStyleIdx="0" presStyleCnt="0">
        <dgm:presLayoutVars>
          <dgm:chMax val="1"/>
          <dgm:bulletEnabled val="1"/>
        </dgm:presLayoutVars>
      </dgm:prSet>
      <dgm:spPr/>
      <dgm:t>
        <a:bodyPr/>
        <a:lstStyle/>
        <a:p>
          <a:endParaRPr lang="zh-TW" altLang="en-US"/>
        </a:p>
      </dgm:t>
    </dgm:pt>
  </dgm:ptLst>
  <dgm:cxnLst>
    <dgm:cxn modelId="{51EA1091-6EC1-4B7A-80BD-112901EFE93D}" type="presOf" srcId="{55F47CB4-2D7C-447B-BC3F-5BBE5F4D108A}" destId="{427912AE-5F4A-418A-AF0E-CA7E88BB5426}" srcOrd="0" destOrd="0" presId="urn:microsoft.com/office/officeart/2005/8/layout/pyramid3"/>
    <dgm:cxn modelId="{8EA459F3-F0D6-42F7-86A0-F7E6823DB52B}" type="presOf" srcId="{EB7BF813-9BDB-4AE3-914D-D90B0450156A}" destId="{6FE2681B-730F-42ED-B41D-2A79DF144A7A}" srcOrd="1" destOrd="0" presId="urn:microsoft.com/office/officeart/2005/8/layout/pyramid3"/>
    <dgm:cxn modelId="{FCE955E7-8741-433F-AD91-D07F21EE5346}" srcId="{55F47CB4-2D7C-447B-BC3F-5BBE5F4D108A}" destId="{0E4514B7-8DB6-4BC8-BFF4-C1FEC2CB75DB}" srcOrd="1" destOrd="0" parTransId="{BB4D7409-284B-4EC6-8820-F19FF8A87685}" sibTransId="{634B880A-0992-444C-8DC4-311B81CFFFBD}"/>
    <dgm:cxn modelId="{AE8B2EC3-47C1-46FE-8CCB-83C2568ACCBB}" type="presOf" srcId="{EB7BF813-9BDB-4AE3-914D-D90B0450156A}" destId="{803E06DD-3E24-4153-BFAA-3EC12F27B6C3}" srcOrd="0" destOrd="0" presId="urn:microsoft.com/office/officeart/2005/8/layout/pyramid3"/>
    <dgm:cxn modelId="{ECF91C61-64C4-4732-9290-B0D03D17E9E1}" type="presOf" srcId="{5FA79B5A-3227-4241-8F3D-05806313E1A0}" destId="{D843D34B-FF3F-4FEE-9253-A2B53106C45F}" srcOrd="1" destOrd="0" presId="urn:microsoft.com/office/officeart/2005/8/layout/pyramid3"/>
    <dgm:cxn modelId="{91BB6B5E-6E27-4E46-83E6-828557B3E369}" srcId="{55F47CB4-2D7C-447B-BC3F-5BBE5F4D108A}" destId="{EB7BF813-9BDB-4AE3-914D-D90B0450156A}" srcOrd="2" destOrd="0" parTransId="{4A3DC91A-0FE5-427F-B224-FC75E925B020}" sibTransId="{FA061C90-5746-4C70-8314-0F9B95089459}"/>
    <dgm:cxn modelId="{0989C3FA-462C-46CC-94F0-3788F8C50ECC}" srcId="{55F47CB4-2D7C-447B-BC3F-5BBE5F4D108A}" destId="{5FA79B5A-3227-4241-8F3D-05806313E1A0}" srcOrd="0" destOrd="0" parTransId="{805FE831-48B6-4E07-A4B0-4FB413101D81}" sibTransId="{47B20B81-2737-499B-A46F-7007FBC703FB}"/>
    <dgm:cxn modelId="{2CEEB2DA-77DF-4305-9A99-5CF0809C2C37}" type="presOf" srcId="{0E4514B7-8DB6-4BC8-BFF4-C1FEC2CB75DB}" destId="{3774BD25-BA49-49BC-A73C-48A4D5B11656}" srcOrd="0" destOrd="0" presId="urn:microsoft.com/office/officeart/2005/8/layout/pyramid3"/>
    <dgm:cxn modelId="{7D5A1198-EABE-4735-8548-4EA44CC039BE}" type="presOf" srcId="{0E4514B7-8DB6-4BC8-BFF4-C1FEC2CB75DB}" destId="{68D955F1-BFBA-4DDA-BB1B-0D4F6104D0AB}" srcOrd="1" destOrd="0" presId="urn:microsoft.com/office/officeart/2005/8/layout/pyramid3"/>
    <dgm:cxn modelId="{A3687DDC-1688-45A2-8407-DFA978E0042F}" type="presOf" srcId="{5FA79B5A-3227-4241-8F3D-05806313E1A0}" destId="{61314B84-03D4-40EB-9B30-8704661585F0}" srcOrd="0" destOrd="0" presId="urn:microsoft.com/office/officeart/2005/8/layout/pyramid3"/>
    <dgm:cxn modelId="{B1E30045-A5FA-456A-B6BE-CE330A3FD0F5}" type="presParOf" srcId="{427912AE-5F4A-418A-AF0E-CA7E88BB5426}" destId="{A55EC422-051C-4876-A6A2-9BE2B83E5D31}" srcOrd="0" destOrd="0" presId="urn:microsoft.com/office/officeart/2005/8/layout/pyramid3"/>
    <dgm:cxn modelId="{7CE92590-F4A1-41AA-A782-0E41530D2836}" type="presParOf" srcId="{A55EC422-051C-4876-A6A2-9BE2B83E5D31}" destId="{61314B84-03D4-40EB-9B30-8704661585F0}" srcOrd="0" destOrd="0" presId="urn:microsoft.com/office/officeart/2005/8/layout/pyramid3"/>
    <dgm:cxn modelId="{16EC4492-EA5C-484D-A638-E93301B37AFA}" type="presParOf" srcId="{A55EC422-051C-4876-A6A2-9BE2B83E5D31}" destId="{D843D34B-FF3F-4FEE-9253-A2B53106C45F}" srcOrd="1" destOrd="0" presId="urn:microsoft.com/office/officeart/2005/8/layout/pyramid3"/>
    <dgm:cxn modelId="{85C794CA-0A41-4AC6-BB81-9A460D7C89F1}" type="presParOf" srcId="{427912AE-5F4A-418A-AF0E-CA7E88BB5426}" destId="{A1526050-D02A-4E75-9F3F-436F6F437B2D}" srcOrd="1" destOrd="0" presId="urn:microsoft.com/office/officeart/2005/8/layout/pyramid3"/>
    <dgm:cxn modelId="{43F7BFC6-EE85-44AE-A3B5-E1B8FA581969}" type="presParOf" srcId="{A1526050-D02A-4E75-9F3F-436F6F437B2D}" destId="{3774BD25-BA49-49BC-A73C-48A4D5B11656}" srcOrd="0" destOrd="0" presId="urn:microsoft.com/office/officeart/2005/8/layout/pyramid3"/>
    <dgm:cxn modelId="{E41A4315-65C9-4E4D-A0EB-984816865E12}" type="presParOf" srcId="{A1526050-D02A-4E75-9F3F-436F6F437B2D}" destId="{68D955F1-BFBA-4DDA-BB1B-0D4F6104D0AB}" srcOrd="1" destOrd="0" presId="urn:microsoft.com/office/officeart/2005/8/layout/pyramid3"/>
    <dgm:cxn modelId="{1B4A4E3F-F9FA-4293-AF3A-F567FEE30B3B}" type="presParOf" srcId="{427912AE-5F4A-418A-AF0E-CA7E88BB5426}" destId="{53F01846-5554-4DBA-80AD-FC28434EE71E}" srcOrd="2" destOrd="0" presId="urn:microsoft.com/office/officeart/2005/8/layout/pyramid3"/>
    <dgm:cxn modelId="{3EDF42CC-3E1E-41E1-990C-1B675F097B18}" type="presParOf" srcId="{53F01846-5554-4DBA-80AD-FC28434EE71E}" destId="{803E06DD-3E24-4153-BFAA-3EC12F27B6C3}" srcOrd="0" destOrd="0" presId="urn:microsoft.com/office/officeart/2005/8/layout/pyramid3"/>
    <dgm:cxn modelId="{8515E8F8-1209-46B3-ADC6-69C55C9CB211}" type="presParOf" srcId="{53F01846-5554-4DBA-80AD-FC28434EE71E}" destId="{6FE2681B-730F-42ED-B41D-2A79DF144A7A}" srcOrd="1" destOrd="0" presId="urn:microsoft.com/office/officeart/2005/8/layout/pyramid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35BB90EC-C3E2-4F97-A60C-53B935B9E0D2}" type="datetimeFigureOut">
              <a:rPr lang="zh-TW" altLang="en-US"/>
              <a:pPr>
                <a:defRPr/>
              </a:pPr>
              <a:t>2013/6/5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6756E636-F1F2-4E50-821D-B18C87B8A2C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投影片圖像版面配置區 1"/>
          <p:cNvSpPr>
            <a:spLocks noGrp="1" noRot="1" noChangeAspect="1"/>
          </p:cNvSpPr>
          <p:nvPr>
            <p:ph type="sldImg"/>
          </p:nvPr>
        </p:nvSpPr>
        <p:spPr bwMode="auto">
          <a:noFill/>
          <a:ln>
            <a:solidFill>
              <a:srgbClr val="000000"/>
            </a:solidFill>
            <a:miter lim="800000"/>
            <a:headEnd/>
            <a:tailEnd/>
          </a:ln>
        </p:spPr>
      </p:sp>
      <p:sp>
        <p:nvSpPr>
          <p:cNvPr id="1536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各位老師，同學大家好</a:t>
            </a:r>
            <a:r>
              <a:rPr lang="en-US" altLang="zh-TW" smtClean="0"/>
              <a:t/>
            </a:r>
            <a:br>
              <a:rPr lang="en-US" altLang="zh-TW" smtClean="0"/>
            </a:br>
            <a:r>
              <a:rPr lang="zh-TW" altLang="en-US" smtClean="0"/>
              <a:t>我們是第三組</a:t>
            </a:r>
            <a:endParaRPr lang="en-US" altLang="zh-TW" smtClean="0"/>
          </a:p>
          <a:p>
            <a:pPr eaLnBrk="1" hangingPunct="1"/>
            <a:r>
              <a:rPr lang="zh-TW" altLang="en-US" smtClean="0"/>
              <a:t>指導老師 張力老師</a:t>
            </a:r>
            <a:endParaRPr lang="en-US" altLang="zh-TW" smtClean="0"/>
          </a:p>
          <a:p>
            <a:pPr eaLnBrk="1" hangingPunct="1"/>
            <a:r>
              <a:rPr lang="zh-TW" altLang="en-US" smtClean="0"/>
              <a:t>組長 方得倫</a:t>
            </a:r>
            <a:endParaRPr lang="en-US" altLang="zh-TW" smtClean="0"/>
          </a:p>
          <a:p>
            <a:pPr eaLnBrk="1" hangingPunct="1"/>
            <a:r>
              <a:rPr lang="zh-TW" altLang="en-US" smtClean="0"/>
              <a:t>組員 范欣瑞</a:t>
            </a:r>
            <a:endParaRPr lang="en-US" altLang="zh-TW" smtClean="0"/>
          </a:p>
          <a:p>
            <a:pPr eaLnBrk="1" hangingPunct="1"/>
            <a:r>
              <a:rPr lang="zh-TW" altLang="en-US" smtClean="0"/>
              <a:t>         李奕德</a:t>
            </a:r>
            <a:endParaRPr lang="en-US" altLang="zh-TW" smtClean="0"/>
          </a:p>
          <a:p>
            <a:pPr eaLnBrk="1" hangingPunct="1"/>
            <a:r>
              <a:rPr lang="zh-TW" altLang="en-US" smtClean="0"/>
              <a:t>         呂政峰</a:t>
            </a:r>
            <a:endParaRPr lang="en-US" altLang="zh-TW" smtClean="0"/>
          </a:p>
          <a:p>
            <a:pPr eaLnBrk="1" hangingPunct="1"/>
            <a:r>
              <a:rPr lang="zh-TW" altLang="en-US" smtClean="0"/>
              <a:t>         葉耿佑</a:t>
            </a:r>
            <a:endParaRPr lang="en-US" altLang="zh-TW" smtClean="0"/>
          </a:p>
          <a:p>
            <a:pPr eaLnBrk="1" hangingPunct="1"/>
            <a:r>
              <a:rPr lang="zh-TW" altLang="en-US" smtClean="0"/>
              <a:t>         張仲賢</a:t>
            </a:r>
          </a:p>
        </p:txBody>
      </p:sp>
      <p:sp>
        <p:nvSpPr>
          <p:cNvPr id="4" name="投影片編號版面配置區 3"/>
          <p:cNvSpPr>
            <a:spLocks noGrp="1"/>
          </p:cNvSpPr>
          <p:nvPr>
            <p:ph type="sldNum" sz="quarter" idx="5"/>
          </p:nvPr>
        </p:nvSpPr>
        <p:spPr/>
        <p:txBody>
          <a:bodyPr/>
          <a:lstStyle/>
          <a:p>
            <a:pPr>
              <a:defRPr/>
            </a:pPr>
            <a:fld id="{06B8B1B3-7CA6-4E8C-88A5-B9B45C20CEAF}" type="slidenum">
              <a:rPr lang="zh-TW" altLang="en-US" smtClean="0"/>
              <a:pPr>
                <a:defRPr/>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投影片圖像版面配置區 1"/>
          <p:cNvSpPr>
            <a:spLocks noGrp="1" noRot="1" noChangeAspect="1"/>
          </p:cNvSpPr>
          <p:nvPr>
            <p:ph type="sldImg"/>
          </p:nvPr>
        </p:nvSpPr>
        <p:spPr bwMode="auto">
          <a:noFill/>
          <a:ln>
            <a:solidFill>
              <a:srgbClr val="000000"/>
            </a:solidFill>
            <a:miter lim="800000"/>
            <a:headEnd/>
            <a:tailEnd/>
          </a:ln>
        </p:spPr>
      </p:sp>
      <p:sp>
        <p:nvSpPr>
          <p:cNvPr id="3379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我們決定利用</a:t>
            </a:r>
            <a:r>
              <a:rPr lang="en-US" altLang="zh-TW" smtClean="0"/>
              <a:t>Facebook</a:t>
            </a:r>
            <a:r>
              <a:rPr lang="zh-TW" altLang="en-US" smtClean="0"/>
              <a:t>與專案平台做為結合，來改善以上問題。</a:t>
            </a:r>
          </a:p>
        </p:txBody>
      </p:sp>
      <p:sp>
        <p:nvSpPr>
          <p:cNvPr id="4" name="投影片編號版面配置區 3"/>
          <p:cNvSpPr>
            <a:spLocks noGrp="1"/>
          </p:cNvSpPr>
          <p:nvPr>
            <p:ph type="sldNum" sz="quarter" idx="5"/>
          </p:nvPr>
        </p:nvSpPr>
        <p:spPr/>
        <p:txBody>
          <a:bodyPr/>
          <a:lstStyle/>
          <a:p>
            <a:pPr>
              <a:defRPr/>
            </a:pPr>
            <a:fld id="{D5F36760-154F-4F06-821B-8CC20E796A43}" type="slidenum">
              <a:rPr lang="zh-TW" altLang="en-US" smtClean="0"/>
              <a:pPr>
                <a:defRPr/>
              </a:pPr>
              <a:t>10</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p:cNvSpPr>
          <p:nvPr>
            <p:ph type="sldImg"/>
          </p:nvPr>
        </p:nvSpPr>
        <p:spPr bwMode="auto">
          <a:noFill/>
          <a:ln>
            <a:solidFill>
              <a:srgbClr val="000000"/>
            </a:solidFill>
            <a:miter lim="800000"/>
            <a:headEnd/>
            <a:tailEnd/>
          </a:ln>
        </p:spPr>
      </p:sp>
      <p:sp>
        <p:nvSpPr>
          <p:cNvPr id="3584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所以我們所創立了粉絲專頁</a:t>
            </a:r>
            <a:r>
              <a:rPr lang="en-US" altLang="zh-TW" smtClean="0"/>
              <a:t>『</a:t>
            </a:r>
            <a:r>
              <a:rPr lang="zh-TW" altLang="en-US" smtClean="0"/>
              <a:t>這不是百科全書</a:t>
            </a:r>
            <a:r>
              <a:rPr lang="en-US" altLang="zh-TW" smtClean="0"/>
              <a:t>』</a:t>
            </a:r>
            <a:r>
              <a:rPr lang="zh-TW" altLang="en-US" smtClean="0"/>
              <a:t>，</a:t>
            </a:r>
            <a:endParaRPr lang="en-US" altLang="zh-TW" smtClean="0"/>
          </a:p>
          <a:p>
            <a:pPr eaLnBrk="1" hangingPunct="1"/>
            <a:r>
              <a:rPr lang="zh-TW" altLang="en-US" smtClean="0"/>
              <a:t>我們的封面頁面為自行構想，利用誇張的圖片加深粉絲們的映像</a:t>
            </a:r>
            <a:endParaRPr lang="en-US" altLang="zh-TW" smtClean="0"/>
          </a:p>
          <a:p>
            <a:pPr eaLnBrk="1" hangingPunct="1"/>
            <a:r>
              <a:rPr lang="zh-TW" altLang="en-US" smtClean="0"/>
              <a:t>左上角是我們自製的</a:t>
            </a:r>
            <a:r>
              <a:rPr lang="en-US" altLang="zh-TW" smtClean="0"/>
              <a:t>code,</a:t>
            </a:r>
            <a:r>
              <a:rPr lang="zh-TW" altLang="en-US" smtClean="0"/>
              <a:t>可以讓粉絲們更容易的搜尋到此粉絲專頁</a:t>
            </a:r>
            <a:endParaRPr lang="en-US" altLang="zh-TW" smtClean="0"/>
          </a:p>
          <a:p>
            <a:pPr eaLnBrk="1" hangingPunct="1"/>
            <a:r>
              <a:rPr lang="zh-TW" altLang="en-US" smtClean="0"/>
              <a:t>下方我們可以看到我們的粉絲人數及討論度</a:t>
            </a:r>
            <a:endParaRPr lang="en-US" altLang="zh-TW" smtClean="0"/>
          </a:p>
          <a:p>
            <a:pPr eaLnBrk="1" hangingPunct="1"/>
            <a:r>
              <a:rPr lang="zh-TW" altLang="en-US" smtClean="0"/>
              <a:t>主要訴求為</a:t>
            </a:r>
            <a:endParaRPr lang="en-US" altLang="zh-TW" smtClean="0"/>
          </a:p>
          <a:p>
            <a:pPr eaLnBrk="1" hangingPunct="1"/>
            <a:r>
              <a:rPr lang="en-US" altLang="zh-TW" smtClean="0"/>
              <a:t>『</a:t>
            </a:r>
            <a:r>
              <a:rPr lang="zh-TW" altLang="en-US" smtClean="0"/>
              <a:t>我不知道這世界的奧秘，但我知道你所不知的秘密；我不要看百科全書，但是我要這世界的秘密。</a:t>
            </a:r>
            <a:r>
              <a:rPr lang="en-US" altLang="zh-TW" smtClean="0"/>
              <a:t>』</a:t>
            </a:r>
          </a:p>
          <a:p>
            <a:pPr eaLnBrk="1" hangingPunct="1"/>
            <a:r>
              <a:rPr lang="zh-TW" altLang="en-US" smtClean="0"/>
              <a:t>可以從此處得知百科全書上沒教到的事，利用誇張的圖片加深粉絲們的映像</a:t>
            </a:r>
          </a:p>
        </p:txBody>
      </p:sp>
      <p:sp>
        <p:nvSpPr>
          <p:cNvPr id="4" name="投影片編號版面配置區 3"/>
          <p:cNvSpPr>
            <a:spLocks noGrp="1"/>
          </p:cNvSpPr>
          <p:nvPr>
            <p:ph type="sldNum" sz="quarter" idx="5"/>
          </p:nvPr>
        </p:nvSpPr>
        <p:spPr/>
        <p:txBody>
          <a:bodyPr/>
          <a:lstStyle/>
          <a:p>
            <a:pPr>
              <a:defRPr/>
            </a:pPr>
            <a:fld id="{0F7B5027-05DB-44E1-B129-642AC07DBC9F}" type="slidenum">
              <a:rPr lang="zh-TW" altLang="en-US" smtClean="0"/>
              <a:pPr>
                <a:defRPr/>
              </a:pPr>
              <a:t>11</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圖像版面配置區 1"/>
          <p:cNvSpPr>
            <a:spLocks noGrp="1" noRot="1" noChangeAspect="1"/>
          </p:cNvSpPr>
          <p:nvPr>
            <p:ph type="sldImg"/>
          </p:nvPr>
        </p:nvSpPr>
        <p:spPr bwMode="auto">
          <a:noFill/>
          <a:ln>
            <a:solidFill>
              <a:srgbClr val="000000"/>
            </a:solidFill>
            <a:miter lim="800000"/>
            <a:headEnd/>
            <a:tailEnd/>
          </a:ln>
        </p:spPr>
      </p:sp>
      <p:sp>
        <p:nvSpPr>
          <p:cNvPr id="3789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我們草創時期，粉絲的招攬主要從我們身邊的朋友著手，平均一個組員能夠招攬到一至兩百人次的粉絲數量</a:t>
            </a:r>
          </a:p>
        </p:txBody>
      </p:sp>
      <p:sp>
        <p:nvSpPr>
          <p:cNvPr id="4" name="投影片編號版面配置區 3"/>
          <p:cNvSpPr>
            <a:spLocks noGrp="1"/>
          </p:cNvSpPr>
          <p:nvPr>
            <p:ph type="sldNum" sz="quarter" idx="5"/>
          </p:nvPr>
        </p:nvSpPr>
        <p:spPr/>
        <p:txBody>
          <a:bodyPr/>
          <a:lstStyle/>
          <a:p>
            <a:pPr>
              <a:defRPr/>
            </a:pPr>
            <a:fld id="{1C9EDB4B-97C1-471B-B770-04CAC0A7A239}" type="slidenum">
              <a:rPr lang="zh-TW" altLang="en-US" smtClean="0"/>
              <a:pPr>
                <a:defRPr/>
              </a:pPr>
              <a:t>12</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投影片圖像版面配置區 1"/>
          <p:cNvSpPr>
            <a:spLocks noGrp="1" noRot="1" noChangeAspect="1"/>
          </p:cNvSpPr>
          <p:nvPr>
            <p:ph type="sldImg"/>
          </p:nvPr>
        </p:nvSpPr>
        <p:spPr bwMode="auto">
          <a:noFill/>
          <a:ln>
            <a:solidFill>
              <a:srgbClr val="000000"/>
            </a:solidFill>
            <a:miter lim="800000"/>
            <a:headEnd/>
            <a:tailEnd/>
          </a:ln>
        </p:spPr>
      </p:sp>
      <p:sp>
        <p:nvSpPr>
          <p:cNvPr id="3993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這個粉絲團經過我們研究統計後，發現時下最流行的粉絲專業是星座、搞笑、心情以及專業部分，因此我們選擇較容易入門的星座、搞笑、心情做為三大主軸的複合式經營。</a:t>
            </a:r>
            <a:endParaRPr lang="en-US" altLang="zh-TW" smtClean="0"/>
          </a:p>
          <a:p>
            <a:pPr eaLnBrk="1" hangingPunct="1"/>
            <a:endParaRPr lang="en-US" altLang="zh-TW" smtClean="0"/>
          </a:p>
          <a:p>
            <a:pPr eaLnBrk="1" hangingPunct="1"/>
            <a:r>
              <a:rPr lang="zh-TW" altLang="en-US" smtClean="0"/>
              <a:t>並且利用了相簿的功能做為分類各個文章部分，讓使用者更容易的查詢想要看到的資訊。</a:t>
            </a:r>
            <a:endParaRPr lang="en-US" altLang="zh-TW" smtClean="0"/>
          </a:p>
          <a:p>
            <a:pPr eaLnBrk="1" hangingPunct="1"/>
            <a:endParaRPr lang="en-US" altLang="zh-TW" smtClean="0"/>
          </a:p>
          <a:p>
            <a:pPr eaLnBrk="1" hangingPunct="1"/>
            <a:r>
              <a:rPr lang="zh-TW" altLang="en-US" smtClean="0"/>
              <a:t>搞笑的相簿名稱為</a:t>
            </a:r>
            <a:r>
              <a:rPr lang="en-US" altLang="zh-TW" smtClean="0"/>
              <a:t>:</a:t>
            </a:r>
            <a:r>
              <a:rPr lang="zh-TW" altLang="en-US" smtClean="0"/>
              <a:t>全民大爆笑</a:t>
            </a:r>
            <a:endParaRPr lang="en-US" altLang="zh-TW" smtClean="0"/>
          </a:p>
          <a:p>
            <a:pPr eaLnBrk="1" hangingPunct="1"/>
            <a:r>
              <a:rPr lang="zh-TW" altLang="en-US" smtClean="0"/>
              <a:t>心情的相簿名稱為</a:t>
            </a:r>
            <a:r>
              <a:rPr lang="en-US" altLang="zh-TW" smtClean="0"/>
              <a:t>:</a:t>
            </a:r>
            <a:r>
              <a:rPr lang="zh-TW" altLang="en-US" smtClean="0"/>
              <a:t>有時候你是不是也這麼想</a:t>
            </a:r>
            <a:endParaRPr lang="en-US" altLang="zh-TW" smtClean="0"/>
          </a:p>
          <a:p>
            <a:pPr eaLnBrk="1" hangingPunct="1"/>
            <a:r>
              <a:rPr lang="zh-TW" altLang="en-US" smtClean="0"/>
              <a:t>星作的相簿名稱為</a:t>
            </a:r>
            <a:r>
              <a:rPr lang="en-US" altLang="zh-TW" smtClean="0"/>
              <a:t>:</a:t>
            </a:r>
            <a:r>
              <a:rPr lang="zh-TW" altLang="en-US" smtClean="0"/>
              <a:t>星星小語</a:t>
            </a:r>
          </a:p>
        </p:txBody>
      </p:sp>
      <p:sp>
        <p:nvSpPr>
          <p:cNvPr id="4" name="投影片編號版面配置區 3"/>
          <p:cNvSpPr>
            <a:spLocks noGrp="1"/>
          </p:cNvSpPr>
          <p:nvPr>
            <p:ph type="sldNum" sz="quarter" idx="5"/>
          </p:nvPr>
        </p:nvSpPr>
        <p:spPr/>
        <p:txBody>
          <a:bodyPr/>
          <a:lstStyle/>
          <a:p>
            <a:pPr>
              <a:defRPr/>
            </a:pPr>
            <a:fld id="{CB2ADB08-4970-4BFF-8B0C-5814DDFD23D9}" type="slidenum">
              <a:rPr lang="zh-TW" altLang="en-US" smtClean="0"/>
              <a:pPr>
                <a:defRPr/>
              </a:pPr>
              <a:t>13</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投影片圖像版面配置區 1"/>
          <p:cNvSpPr>
            <a:spLocks noGrp="1" noRot="1" noChangeAspect="1"/>
          </p:cNvSpPr>
          <p:nvPr>
            <p:ph type="sldImg"/>
          </p:nvPr>
        </p:nvSpPr>
        <p:spPr bwMode="auto">
          <a:noFill/>
          <a:ln>
            <a:solidFill>
              <a:srgbClr val="000000"/>
            </a:solidFill>
            <a:miter lim="800000"/>
            <a:headEnd/>
            <a:tailEnd/>
          </a:ln>
        </p:spPr>
      </p:sp>
      <p:sp>
        <p:nvSpPr>
          <p:cNvPr id="4198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我們會利用平時，盡量的多收集一些資料，再利用</a:t>
            </a:r>
            <a:r>
              <a:rPr lang="en-US" altLang="zh-TW" smtClean="0"/>
              <a:t>EXCEL</a:t>
            </a:r>
            <a:r>
              <a:rPr lang="zh-TW" altLang="en-US" smtClean="0"/>
              <a:t>做為統整，由組長統一發布。</a:t>
            </a:r>
            <a:endParaRPr lang="en-US" altLang="zh-TW" smtClean="0"/>
          </a:p>
          <a:p>
            <a:pPr eaLnBrk="1" hangingPunct="1"/>
            <a:endParaRPr lang="en-US" altLang="zh-TW" smtClean="0"/>
          </a:p>
          <a:p>
            <a:pPr eaLnBrk="1" hangingPunct="1"/>
            <a:r>
              <a:rPr lang="zh-TW" altLang="en-US" smtClean="0"/>
              <a:t>經過這半年的時間，我們統計過後已經收集了</a:t>
            </a:r>
            <a:r>
              <a:rPr lang="en-US" altLang="zh-TW" smtClean="0"/>
              <a:t>…………</a:t>
            </a:r>
            <a:endParaRPr lang="zh-TW" altLang="en-US" smtClean="0"/>
          </a:p>
        </p:txBody>
      </p:sp>
      <p:sp>
        <p:nvSpPr>
          <p:cNvPr id="4" name="投影片編號版面配置區 3"/>
          <p:cNvSpPr>
            <a:spLocks noGrp="1"/>
          </p:cNvSpPr>
          <p:nvPr>
            <p:ph type="sldNum" sz="quarter" idx="5"/>
          </p:nvPr>
        </p:nvSpPr>
        <p:spPr/>
        <p:txBody>
          <a:bodyPr/>
          <a:lstStyle/>
          <a:p>
            <a:pPr>
              <a:defRPr/>
            </a:pPr>
            <a:fld id="{E3E8DCE1-5CDA-43E4-B217-ED820DF2C30B}" type="slidenum">
              <a:rPr lang="zh-TW" altLang="en-US" smtClean="0"/>
              <a:pPr>
                <a:defRPr/>
              </a:pPr>
              <a:t>14</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投影片圖像版面配置區 1"/>
          <p:cNvSpPr>
            <a:spLocks noGrp="1" noRot="1" noChangeAspect="1"/>
          </p:cNvSpPr>
          <p:nvPr>
            <p:ph type="sldImg"/>
          </p:nvPr>
        </p:nvSpPr>
        <p:spPr bwMode="auto">
          <a:noFill/>
          <a:ln>
            <a:solidFill>
              <a:srgbClr val="000000"/>
            </a:solidFill>
            <a:miter lim="800000"/>
            <a:headEnd/>
            <a:tailEnd/>
          </a:ln>
        </p:spPr>
      </p:sp>
      <p:sp>
        <p:nvSpPr>
          <p:cNvPr id="440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我們發文的時候，並不需要無時無刻都待在電腦前，ＦＢ擁有很方便的排程設定，我們可以預先排定要發布的時間</a:t>
            </a:r>
            <a:endParaRPr lang="en-US" altLang="zh-TW" smtClean="0"/>
          </a:p>
          <a:p>
            <a:pPr eaLnBrk="1" hangingPunct="1"/>
            <a:endParaRPr lang="en-US" altLang="zh-TW" smtClean="0"/>
          </a:p>
          <a:p>
            <a:pPr eaLnBrk="1" hangingPunct="1"/>
            <a:r>
              <a:rPr lang="zh-TW" altLang="en-US" smtClean="0"/>
              <a:t>那經過我們統計之後，發現了這些時段文章曝光率最高</a:t>
            </a:r>
            <a:r>
              <a:rPr lang="en-US" altLang="zh-TW" smtClean="0"/>
              <a:t>………</a:t>
            </a:r>
            <a:endParaRPr lang="zh-TW" altLang="en-US" smtClean="0"/>
          </a:p>
        </p:txBody>
      </p:sp>
      <p:sp>
        <p:nvSpPr>
          <p:cNvPr id="4" name="投影片編號版面配置區 3"/>
          <p:cNvSpPr>
            <a:spLocks noGrp="1"/>
          </p:cNvSpPr>
          <p:nvPr>
            <p:ph type="sldNum" sz="quarter" idx="5"/>
          </p:nvPr>
        </p:nvSpPr>
        <p:spPr/>
        <p:txBody>
          <a:bodyPr/>
          <a:lstStyle/>
          <a:p>
            <a:pPr>
              <a:defRPr/>
            </a:pPr>
            <a:fld id="{D28064CE-236E-47BF-BCDF-8BA3CD43AD63}" type="slidenum">
              <a:rPr lang="zh-TW" altLang="en-US" smtClean="0"/>
              <a:pPr>
                <a:defRPr/>
              </a:pPr>
              <a:t>15</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投影片圖像版面配置區 1"/>
          <p:cNvSpPr>
            <a:spLocks noGrp="1" noRot="1" noChangeAspect="1"/>
          </p:cNvSpPr>
          <p:nvPr>
            <p:ph type="sldImg"/>
          </p:nvPr>
        </p:nvSpPr>
        <p:spPr bwMode="auto">
          <a:noFill/>
          <a:ln>
            <a:solidFill>
              <a:srgbClr val="000000"/>
            </a:solidFill>
            <a:miter lim="800000"/>
            <a:headEnd/>
            <a:tailEnd/>
          </a:ln>
        </p:spPr>
      </p:sp>
      <p:sp>
        <p:nvSpPr>
          <p:cNvPr id="4608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ＦＢ還擁有另外一個功能，目標客群的設定，可以選擇文章想散播的客群範圍，可以更有利於散播的範圍。</a:t>
            </a:r>
          </a:p>
        </p:txBody>
      </p:sp>
      <p:sp>
        <p:nvSpPr>
          <p:cNvPr id="4" name="投影片編號版面配置區 3"/>
          <p:cNvSpPr>
            <a:spLocks noGrp="1"/>
          </p:cNvSpPr>
          <p:nvPr>
            <p:ph type="sldNum" sz="quarter" idx="5"/>
          </p:nvPr>
        </p:nvSpPr>
        <p:spPr/>
        <p:txBody>
          <a:bodyPr/>
          <a:lstStyle/>
          <a:p>
            <a:pPr>
              <a:defRPr/>
            </a:pPr>
            <a:fld id="{0B0170BF-9E4D-44B2-B925-F67BA4E7975E}" type="slidenum">
              <a:rPr lang="zh-TW" altLang="en-US" smtClean="0"/>
              <a:pPr>
                <a:defRPr/>
              </a:pPr>
              <a:t>16</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圖像版面配置區 1"/>
          <p:cNvSpPr>
            <a:spLocks noGrp="1" noRot="1" noChangeAspect="1"/>
          </p:cNvSpPr>
          <p:nvPr>
            <p:ph type="sldImg"/>
          </p:nvPr>
        </p:nvSpPr>
        <p:spPr bwMode="auto">
          <a:noFill/>
          <a:ln>
            <a:solidFill>
              <a:srgbClr val="000000"/>
            </a:solidFill>
            <a:miter lim="800000"/>
            <a:headEnd/>
            <a:tailEnd/>
          </a:ln>
        </p:spPr>
      </p:sp>
      <p:sp>
        <p:nvSpPr>
          <p:cNvPr id="4813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在文章發佈後，管理者可以由這此處可以了解我們文章的自然散播與病毒散播人數，能夠簡易的了解到每篇文章的受歡迎程度。</a:t>
            </a:r>
            <a:endParaRPr lang="en-US" altLang="zh-TW" smtClean="0"/>
          </a:p>
          <a:p>
            <a:pPr eaLnBrk="1" hangingPunct="1"/>
            <a:r>
              <a:rPr lang="zh-TW" altLang="en-US" smtClean="0"/>
              <a:t>這是</a:t>
            </a:r>
            <a:r>
              <a:rPr lang="en-US" altLang="zh-TW" smtClean="0"/>
              <a:t>FB</a:t>
            </a:r>
            <a:r>
              <a:rPr lang="zh-TW" altLang="en-US" smtClean="0"/>
              <a:t>的分享功能</a:t>
            </a:r>
            <a:r>
              <a:rPr lang="en-US" altLang="zh-TW" smtClean="0"/>
              <a:t>,</a:t>
            </a:r>
            <a:r>
              <a:rPr lang="zh-TW" altLang="en-US" smtClean="0"/>
              <a:t>可藉由此功能分享到其他社團粉絲專頁及塗鴉牆上</a:t>
            </a:r>
          </a:p>
        </p:txBody>
      </p:sp>
      <p:sp>
        <p:nvSpPr>
          <p:cNvPr id="4" name="投影片編號版面配置區 3"/>
          <p:cNvSpPr>
            <a:spLocks noGrp="1"/>
          </p:cNvSpPr>
          <p:nvPr>
            <p:ph type="sldNum" sz="quarter" idx="5"/>
          </p:nvPr>
        </p:nvSpPr>
        <p:spPr/>
        <p:txBody>
          <a:bodyPr/>
          <a:lstStyle/>
          <a:p>
            <a:pPr>
              <a:defRPr/>
            </a:pPr>
            <a:fld id="{204C61C5-17AA-4C1E-A6E8-F35294160AE4}" type="slidenum">
              <a:rPr lang="zh-TW" altLang="en-US" smtClean="0"/>
              <a:pPr>
                <a:defRPr/>
              </a:pPr>
              <a:t>17</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投影片圖像版面配置區 1"/>
          <p:cNvSpPr>
            <a:spLocks noGrp="1" noRot="1" noChangeAspect="1"/>
          </p:cNvSpPr>
          <p:nvPr>
            <p:ph type="sldImg"/>
          </p:nvPr>
        </p:nvSpPr>
        <p:spPr bwMode="auto">
          <a:noFill/>
          <a:ln>
            <a:solidFill>
              <a:srgbClr val="000000"/>
            </a:solidFill>
            <a:miter lim="800000"/>
            <a:headEnd/>
            <a:tailEnd/>
          </a:ln>
        </p:spPr>
      </p:sp>
      <p:sp>
        <p:nvSpPr>
          <p:cNvPr id="5017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進入洞察報表後，我們能夠看到每篇文章詳細的數據，包括了覆蓋範圍、投入互動的用戶、談論這篇文章的人數，以及自然散播力。　</a:t>
            </a:r>
          </a:p>
        </p:txBody>
      </p:sp>
      <p:sp>
        <p:nvSpPr>
          <p:cNvPr id="4" name="投影片編號版面配置區 3"/>
          <p:cNvSpPr>
            <a:spLocks noGrp="1"/>
          </p:cNvSpPr>
          <p:nvPr>
            <p:ph type="sldNum" sz="quarter" idx="5"/>
          </p:nvPr>
        </p:nvSpPr>
        <p:spPr/>
        <p:txBody>
          <a:bodyPr/>
          <a:lstStyle/>
          <a:p>
            <a:pPr>
              <a:defRPr/>
            </a:pPr>
            <a:fld id="{1D24F130-5454-45D9-8650-429747190D9A}" type="slidenum">
              <a:rPr lang="zh-TW" altLang="en-US" smtClean="0"/>
              <a:pPr>
                <a:defRPr/>
              </a:pPr>
              <a:t>18</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p:cNvSpPr>
          <p:nvPr>
            <p:ph type="sldImg"/>
          </p:nvPr>
        </p:nvSpPr>
        <p:spPr bwMode="auto">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我們還能夠進入其他報表，了解更詳細的數據：如覆蓋範圍、不重複人數的詳細資訊</a:t>
            </a:r>
          </a:p>
        </p:txBody>
      </p:sp>
      <p:sp>
        <p:nvSpPr>
          <p:cNvPr id="4" name="投影片編號版面配置區 3"/>
          <p:cNvSpPr>
            <a:spLocks noGrp="1"/>
          </p:cNvSpPr>
          <p:nvPr>
            <p:ph type="sldNum" sz="quarter" idx="5"/>
          </p:nvPr>
        </p:nvSpPr>
        <p:spPr/>
        <p:txBody>
          <a:bodyPr/>
          <a:lstStyle/>
          <a:p>
            <a:pPr>
              <a:defRPr/>
            </a:pPr>
            <a:fld id="{688BC001-E83F-4DBC-B995-609663365B92}" type="slidenum">
              <a:rPr lang="zh-TW" altLang="en-US" smtClean="0"/>
              <a:pPr>
                <a:defRPr/>
              </a:pPr>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投影片圖像版面配置區 1"/>
          <p:cNvSpPr>
            <a:spLocks noGrp="1" noRot="1" noChangeAspect="1"/>
          </p:cNvSpPr>
          <p:nvPr>
            <p:ph type="sldImg"/>
          </p:nvPr>
        </p:nvSpPr>
        <p:spPr bwMode="auto">
          <a:noFill/>
          <a:ln>
            <a:solidFill>
              <a:srgbClr val="000000"/>
            </a:solidFill>
            <a:miter lim="800000"/>
            <a:headEnd/>
            <a:tailEnd/>
          </a:ln>
        </p:spPr>
      </p:sp>
      <p:sp>
        <p:nvSpPr>
          <p:cNvPr id="1741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latin typeface="標楷體" pitchFamily="65" charset="-120"/>
                <a:ea typeface="標楷體" pitchFamily="65" charset="-120"/>
              </a:rPr>
              <a:t>本組的專案題目為（網路社群行銷之產學合作實務專案</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這不是百科全書</a:t>
            </a:r>
            <a:r>
              <a:rPr lang="en-US" altLang="zh-TW" smtClean="0">
                <a:latin typeface="標楷體" pitchFamily="65" charset="-120"/>
                <a:ea typeface="標楷體" pitchFamily="65" charset="-120"/>
              </a:rPr>
              <a:t>】Facebook</a:t>
            </a:r>
            <a:r>
              <a:rPr lang="zh-TW" altLang="en-US" smtClean="0">
                <a:latin typeface="標楷體" pitchFamily="65" charset="-120"/>
                <a:ea typeface="標楷體" pitchFamily="65" charset="-120"/>
              </a:rPr>
              <a:t>粉絲專頁）</a:t>
            </a:r>
            <a:endParaRPr lang="en-US" altLang="zh-TW" smtClean="0">
              <a:latin typeface="標楷體" pitchFamily="65" charset="-120"/>
              <a:ea typeface="標楷體" pitchFamily="65" charset="-120"/>
            </a:endParaRPr>
          </a:p>
          <a:p>
            <a:pPr eaLnBrk="1" hangingPunct="1">
              <a:spcBef>
                <a:spcPct val="0"/>
              </a:spcBef>
            </a:pPr>
            <a:r>
              <a:rPr lang="zh-TW" altLang="en-US" smtClean="0">
                <a:latin typeface="標楷體" pitchFamily="65" charset="-120"/>
                <a:ea typeface="標楷體" pitchFamily="65" charset="-120"/>
              </a:rPr>
              <a:t>主要的研究內容為</a:t>
            </a:r>
            <a:r>
              <a:rPr lang="en-US" altLang="zh-TW" smtClean="0">
                <a:latin typeface="標楷體" pitchFamily="65" charset="-120"/>
                <a:ea typeface="標楷體" pitchFamily="65" charset="-120"/>
              </a:rPr>
              <a:t>…#@$%$%^&amp;&amp;()((</a:t>
            </a:r>
            <a:endParaRPr lang="zh-TW" altLang="en-US" smtClean="0">
              <a:latin typeface="標楷體" pitchFamily="65" charset="-120"/>
              <a:ea typeface="標楷體" pitchFamily="65" charset="-120"/>
            </a:endParaRPr>
          </a:p>
        </p:txBody>
      </p:sp>
      <p:sp>
        <p:nvSpPr>
          <p:cNvPr id="17411"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F55209-3A6E-4C4A-8568-955A03BED884}" type="slidenum">
              <a:rPr lang="zh-TW" altLang="en-US"/>
              <a:pPr fontAlgn="base">
                <a:spcBef>
                  <a:spcPct val="0"/>
                </a:spcBef>
                <a:spcAft>
                  <a:spcPct val="0"/>
                </a:spcAft>
                <a:defRPr/>
              </a:pPr>
              <a:t>2</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投影片圖像版面配置區 1"/>
          <p:cNvSpPr>
            <a:spLocks noGrp="1" noRot="1" noChangeAspect="1"/>
          </p:cNvSpPr>
          <p:nvPr>
            <p:ph type="sldImg"/>
          </p:nvPr>
        </p:nvSpPr>
        <p:spPr bwMode="auto">
          <a:noFill/>
          <a:ln>
            <a:solidFill>
              <a:srgbClr val="000000"/>
            </a:solidFill>
            <a:miter lim="800000"/>
            <a:headEnd/>
            <a:tailEnd/>
          </a:ln>
        </p:spPr>
      </p:sp>
      <p:sp>
        <p:nvSpPr>
          <p:cNvPr id="5427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我們的主要的年齡層與性別，大多分布在１８到２４歲。</a:t>
            </a:r>
          </a:p>
        </p:txBody>
      </p:sp>
      <p:sp>
        <p:nvSpPr>
          <p:cNvPr id="4" name="投影片編號版面配置區 3"/>
          <p:cNvSpPr>
            <a:spLocks noGrp="1"/>
          </p:cNvSpPr>
          <p:nvPr>
            <p:ph type="sldNum" sz="quarter" idx="5"/>
          </p:nvPr>
        </p:nvSpPr>
        <p:spPr/>
        <p:txBody>
          <a:bodyPr/>
          <a:lstStyle/>
          <a:p>
            <a:pPr>
              <a:defRPr/>
            </a:pPr>
            <a:fld id="{AB32A92D-12E8-4E42-BA71-55C1DCC5FC78}" type="slidenum">
              <a:rPr lang="zh-TW" altLang="en-US" smtClean="0"/>
              <a:pPr>
                <a:defRPr/>
              </a:pPr>
              <a:t>20</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投影片圖像版面配置區 1"/>
          <p:cNvSpPr>
            <a:spLocks noGrp="1" noRot="1" noChangeAspect="1"/>
          </p:cNvSpPr>
          <p:nvPr>
            <p:ph type="sldImg"/>
          </p:nvPr>
        </p:nvSpPr>
        <p:spPr bwMode="auto">
          <a:noFill/>
          <a:ln>
            <a:solidFill>
              <a:srgbClr val="000000"/>
            </a:solidFill>
            <a:miter lim="800000"/>
            <a:headEnd/>
            <a:tailEnd/>
          </a:ln>
        </p:spPr>
      </p:sp>
      <p:sp>
        <p:nvSpPr>
          <p:cNvPr id="5632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也能夠了解我們粉絲為主要的來源地，這不是百科全書的最主要客群來為則為台灣。</a:t>
            </a:r>
          </a:p>
        </p:txBody>
      </p:sp>
      <p:sp>
        <p:nvSpPr>
          <p:cNvPr id="4" name="投影片編號版面配置區 3"/>
          <p:cNvSpPr>
            <a:spLocks noGrp="1"/>
          </p:cNvSpPr>
          <p:nvPr>
            <p:ph type="sldNum" sz="quarter" idx="5"/>
          </p:nvPr>
        </p:nvSpPr>
        <p:spPr/>
        <p:txBody>
          <a:bodyPr/>
          <a:lstStyle/>
          <a:p>
            <a:pPr>
              <a:defRPr/>
            </a:pPr>
            <a:fld id="{FD836228-084D-48FE-96D0-2B1AA5A6F1E0}" type="slidenum">
              <a:rPr lang="zh-TW" altLang="en-US" smtClean="0"/>
              <a:pPr>
                <a:defRPr/>
              </a:pPr>
              <a:t>21</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投影片圖像版面配置區 1"/>
          <p:cNvSpPr>
            <a:spLocks noGrp="1" noRot="1" noChangeAspect="1"/>
          </p:cNvSpPr>
          <p:nvPr>
            <p:ph type="sldImg"/>
          </p:nvPr>
        </p:nvSpPr>
        <p:spPr bwMode="auto">
          <a:noFill/>
          <a:ln>
            <a:solidFill>
              <a:srgbClr val="000000"/>
            </a:solidFill>
            <a:miter lim="800000"/>
            <a:headEnd/>
            <a:tailEnd/>
          </a:ln>
        </p:spPr>
      </p:sp>
      <p:sp>
        <p:nvSpPr>
          <p:cNvPr id="5837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另外我們還能夠了解，粉絲是由此處進入我們這個專頁的。</a:t>
            </a:r>
          </a:p>
        </p:txBody>
      </p:sp>
      <p:sp>
        <p:nvSpPr>
          <p:cNvPr id="4" name="投影片編號版面配置區 3"/>
          <p:cNvSpPr>
            <a:spLocks noGrp="1"/>
          </p:cNvSpPr>
          <p:nvPr>
            <p:ph type="sldNum" sz="quarter" idx="5"/>
          </p:nvPr>
        </p:nvSpPr>
        <p:spPr/>
        <p:txBody>
          <a:bodyPr/>
          <a:lstStyle/>
          <a:p>
            <a:pPr>
              <a:defRPr/>
            </a:pPr>
            <a:fld id="{F7D89C6D-02CC-4913-84E4-3AF1E93C7728}" type="slidenum">
              <a:rPr lang="zh-TW" altLang="en-US" smtClean="0"/>
              <a:pPr>
                <a:defRPr/>
              </a:pPr>
              <a:t>22</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投影片圖像版面配置區 1"/>
          <p:cNvSpPr>
            <a:spLocks noGrp="1" noRot="1" noChangeAspect="1"/>
          </p:cNvSpPr>
          <p:nvPr>
            <p:ph type="sldImg"/>
          </p:nvPr>
        </p:nvSpPr>
        <p:spPr bwMode="auto">
          <a:noFill/>
          <a:ln>
            <a:solidFill>
              <a:srgbClr val="000000"/>
            </a:solidFill>
            <a:miter lim="800000"/>
            <a:headEnd/>
            <a:tailEnd/>
          </a:ln>
        </p:spPr>
      </p:sp>
      <p:sp>
        <p:nvSpPr>
          <p:cNvPr id="6041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我們粉絲團經過了兩個月的低潮期，人數依然停滯在九百人左右</a:t>
            </a:r>
            <a:endParaRPr lang="en-US" altLang="zh-TW" smtClean="0"/>
          </a:p>
          <a:p>
            <a:pPr eaLnBrk="1" hangingPunct="1"/>
            <a:r>
              <a:rPr lang="zh-TW" altLang="en-US" smtClean="0"/>
              <a:t>一直到了今年二月新年期間，我們意外的找到了一個突破現況的辦法</a:t>
            </a:r>
            <a:endParaRPr lang="en-US" altLang="zh-TW" smtClean="0"/>
          </a:p>
          <a:p>
            <a:pPr eaLnBrk="1" hangingPunct="1"/>
            <a:r>
              <a:rPr lang="zh-TW" altLang="en-US" smtClean="0"/>
              <a:t>在短短地幾天內，將人數衝至將近五萬人左右</a:t>
            </a:r>
            <a:r>
              <a:rPr lang="en-US" altLang="zh-TW" smtClean="0"/>
              <a:t/>
            </a:r>
            <a:br>
              <a:rPr lang="en-US" altLang="zh-TW" smtClean="0"/>
            </a:br>
            <a:r>
              <a:rPr lang="en-US" altLang="zh-TW" smtClean="0"/>
              <a:t/>
            </a:r>
            <a:br>
              <a:rPr lang="en-US" altLang="zh-TW" smtClean="0"/>
            </a:br>
            <a:r>
              <a:rPr lang="zh-TW" altLang="en-US" smtClean="0"/>
              <a:t>那我們現在就來看到我們用了什麼方法</a:t>
            </a:r>
            <a:endParaRPr lang="en-US" altLang="zh-TW" smtClean="0"/>
          </a:p>
        </p:txBody>
      </p:sp>
      <p:sp>
        <p:nvSpPr>
          <p:cNvPr id="4" name="投影片編號版面配置區 3"/>
          <p:cNvSpPr>
            <a:spLocks noGrp="1"/>
          </p:cNvSpPr>
          <p:nvPr>
            <p:ph type="sldNum" sz="quarter" idx="5"/>
          </p:nvPr>
        </p:nvSpPr>
        <p:spPr/>
        <p:txBody>
          <a:bodyPr/>
          <a:lstStyle/>
          <a:p>
            <a:pPr>
              <a:defRPr/>
            </a:pPr>
            <a:fld id="{EBD1880F-E459-4D5F-A529-9C155C5B6843}" type="slidenum">
              <a:rPr lang="zh-TW" altLang="en-US" smtClean="0"/>
              <a:pPr>
                <a:defRPr/>
              </a:pPr>
              <a:t>23</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投影片圖像版面配置區 1"/>
          <p:cNvSpPr>
            <a:spLocks noGrp="1" noRot="1" noChangeAspect="1"/>
          </p:cNvSpPr>
          <p:nvPr>
            <p:ph type="sldImg"/>
          </p:nvPr>
        </p:nvSpPr>
        <p:spPr bwMode="auto">
          <a:noFill/>
          <a:ln>
            <a:solidFill>
              <a:srgbClr val="000000"/>
            </a:solidFill>
            <a:miter lim="800000"/>
            <a:headEnd/>
            <a:tailEnd/>
          </a:ln>
        </p:spPr>
      </p:sp>
      <p:sp>
        <p:nvSpPr>
          <p:cNvPr id="6246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我們現在看到的就是 今年二月新年期間， 將粉絲團人數拉到五萬人的「</a:t>
            </a:r>
            <a:r>
              <a:rPr lang="en-US" altLang="zh-TW" smtClean="0"/>
              <a:t>LINE</a:t>
            </a:r>
            <a:r>
              <a:rPr lang="zh-TW" altLang="en-US" smtClean="0"/>
              <a:t>貼圖事件」</a:t>
            </a:r>
            <a:r>
              <a:rPr lang="en-US" altLang="zh-TW" smtClean="0"/>
              <a:t/>
            </a:r>
            <a:br>
              <a:rPr lang="en-US" altLang="zh-TW" smtClean="0"/>
            </a:br>
            <a:endParaRPr lang="en-US" altLang="zh-TW" smtClean="0"/>
          </a:p>
          <a:p>
            <a:pPr eaLnBrk="1" hangingPunct="1"/>
            <a:r>
              <a:rPr lang="zh-TW" altLang="en-US" smtClean="0"/>
              <a:t>我們利用了當時最盛行的</a:t>
            </a:r>
            <a:r>
              <a:rPr lang="en-US" altLang="zh-TW" smtClean="0"/>
              <a:t>LINE</a:t>
            </a:r>
            <a:r>
              <a:rPr lang="zh-TW" altLang="en-US" smtClean="0"/>
              <a:t>貼圖，邀請粉絲們「按讚」及「分享」我們的粉絲團</a:t>
            </a:r>
            <a:endParaRPr lang="en-US" altLang="zh-TW" smtClean="0"/>
          </a:p>
          <a:p>
            <a:pPr eaLnBrk="1" hangingPunct="1"/>
            <a:r>
              <a:rPr lang="zh-TW" altLang="en-US" smtClean="0"/>
              <a:t>即可獲得台灣所無法得到的</a:t>
            </a:r>
            <a:r>
              <a:rPr lang="en-US" altLang="zh-TW" smtClean="0"/>
              <a:t>LINE</a:t>
            </a:r>
            <a:r>
              <a:rPr lang="zh-TW" altLang="en-US" smtClean="0"/>
              <a:t>貼圖，這種作法影起了粉絲們的廣大回應。</a:t>
            </a:r>
            <a:endParaRPr lang="en-US" altLang="zh-TW" smtClean="0"/>
          </a:p>
          <a:p>
            <a:pPr eaLnBrk="1" hangingPunct="1"/>
            <a:endParaRPr lang="en-US" altLang="zh-TW" smtClean="0"/>
          </a:p>
          <a:p>
            <a:pPr eaLnBrk="1" hangingPunct="1"/>
            <a:r>
              <a:rPr lang="zh-TW" altLang="en-US" smtClean="0"/>
              <a:t>我們可以看到當時的討論度約有八十五萬人次，但是也因為這個作法影響極大</a:t>
            </a:r>
            <a:r>
              <a:rPr lang="en-US" altLang="zh-TW" smtClean="0"/>
              <a:t/>
            </a:r>
            <a:br>
              <a:rPr lang="en-US" altLang="zh-TW" smtClean="0"/>
            </a:br>
            <a:r>
              <a:rPr lang="zh-TW" altLang="en-US" smtClean="0"/>
              <a:t>遭到不肖業者的濫用竊取個資等資料，導致我們粉絲專頁首次登上了新聞版面</a:t>
            </a:r>
            <a:endParaRPr lang="en-US" altLang="zh-TW" smtClean="0"/>
          </a:p>
          <a:p>
            <a:pPr eaLnBrk="1" hangingPunct="1"/>
            <a:endParaRPr lang="en-US" altLang="zh-TW" smtClean="0"/>
          </a:p>
          <a:p>
            <a:pPr eaLnBrk="1" hangingPunct="1"/>
            <a:r>
              <a:rPr lang="zh-TW" altLang="en-US" smtClean="0"/>
              <a:t>但也因為這次事件，讓我們將粉絲專頁關閉了大約兩個禮拜左右。</a:t>
            </a:r>
            <a:endParaRPr lang="en-US" altLang="zh-TW" smtClean="0"/>
          </a:p>
          <a:p>
            <a:pPr eaLnBrk="1" hangingPunct="1"/>
            <a:endParaRPr lang="en-US" altLang="zh-TW" smtClean="0"/>
          </a:p>
          <a:p>
            <a:pPr eaLnBrk="1" hangingPunct="1"/>
            <a:endParaRPr lang="en-US" altLang="zh-TW" smtClean="0"/>
          </a:p>
          <a:p>
            <a:pPr eaLnBrk="1" hangingPunct="1"/>
            <a:endParaRPr lang="en-US" altLang="zh-TW" smtClean="0"/>
          </a:p>
          <a:p>
            <a:pPr eaLnBrk="1" hangingPunct="1"/>
            <a:endParaRPr lang="zh-TW" altLang="en-US" smtClean="0"/>
          </a:p>
        </p:txBody>
      </p:sp>
      <p:sp>
        <p:nvSpPr>
          <p:cNvPr id="4" name="投影片編號版面配置區 3"/>
          <p:cNvSpPr>
            <a:spLocks noGrp="1"/>
          </p:cNvSpPr>
          <p:nvPr>
            <p:ph type="sldNum" sz="quarter" idx="5"/>
          </p:nvPr>
        </p:nvSpPr>
        <p:spPr/>
        <p:txBody>
          <a:bodyPr/>
          <a:lstStyle/>
          <a:p>
            <a:pPr>
              <a:defRPr/>
            </a:pPr>
            <a:fld id="{5FEF0DD0-55D1-4D57-AF7C-6F993195908A}" type="slidenum">
              <a:rPr lang="zh-TW" altLang="en-US" smtClean="0"/>
              <a:pPr>
                <a:defRPr/>
              </a:pPr>
              <a:t>24</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接下來是二月二十五日，是方機房失火事件</a:t>
            </a:r>
            <a:endParaRPr lang="en-US" altLang="zh-TW" smtClean="0"/>
          </a:p>
          <a:p>
            <a:pPr eaLnBrk="1" hangingPunct="1"/>
            <a:endParaRPr lang="en-US" altLang="zh-TW" smtClean="0"/>
          </a:p>
          <a:p>
            <a:pPr eaLnBrk="1" hangingPunct="1"/>
            <a:r>
              <a:rPr lang="zh-TW" altLang="en-US" smtClean="0"/>
              <a:t>當時是方機房失火，導致了台灣各地的用戶無法使用網路，但是卻沒有主動提供用戶賠償</a:t>
            </a:r>
            <a:endParaRPr lang="en-US" altLang="zh-TW" smtClean="0"/>
          </a:p>
          <a:p>
            <a:pPr eaLnBrk="1" hangingPunct="1"/>
            <a:r>
              <a:rPr lang="zh-TW" altLang="en-US" smtClean="0"/>
              <a:t>必須用戶自行撥打客服專線才能獲得賠償，但是用戶的補償方案卻不一致</a:t>
            </a:r>
            <a:endParaRPr lang="en-US" altLang="zh-TW" smtClean="0"/>
          </a:p>
          <a:p>
            <a:pPr eaLnBrk="1" hangingPunct="1"/>
            <a:endParaRPr lang="en-US" altLang="zh-TW" smtClean="0"/>
          </a:p>
          <a:p>
            <a:pPr eaLnBrk="1" hangingPunct="1"/>
            <a:r>
              <a:rPr lang="zh-TW" altLang="en-US" smtClean="0"/>
              <a:t>造成了許多人的反彈，所以我們利用了這次事件</a:t>
            </a:r>
            <a:endParaRPr lang="en-US" altLang="zh-TW" smtClean="0"/>
          </a:p>
          <a:p>
            <a:pPr eaLnBrk="1" hangingPunct="1"/>
            <a:r>
              <a:rPr lang="zh-TW" altLang="en-US" smtClean="0"/>
              <a:t>撥打到台灣大哥大客服專線要求補償內容，經過屢次爭取，我們終於得到了該有的補償金額</a:t>
            </a:r>
            <a:endParaRPr lang="en-US" altLang="zh-TW" smtClean="0"/>
          </a:p>
          <a:p>
            <a:pPr eaLnBrk="1" hangingPunct="1"/>
            <a:r>
              <a:rPr lang="zh-TW" altLang="en-US" smtClean="0"/>
              <a:t>隨即我們將對話錄音檔發佈至粉絲專頁</a:t>
            </a:r>
            <a:endParaRPr lang="en-US" altLang="zh-TW" smtClean="0"/>
          </a:p>
          <a:p>
            <a:pPr eaLnBrk="1" hangingPunct="1"/>
            <a:endParaRPr lang="en-US" altLang="zh-TW" smtClean="0"/>
          </a:p>
          <a:p>
            <a:pPr eaLnBrk="1" hangingPunct="1"/>
            <a:r>
              <a:rPr lang="zh-TW" altLang="en-US" smtClean="0"/>
              <a:t>許多粉絲利用錄音檔也得到了應有的賠償，所以粉絲們對此事件也有非常大的呼聲。</a:t>
            </a:r>
            <a:r>
              <a:rPr lang="en-US" altLang="zh-TW" smtClean="0"/>
              <a:t/>
            </a:r>
            <a:br>
              <a:rPr lang="en-US" altLang="zh-TW" smtClean="0"/>
            </a:br>
            <a:r>
              <a:rPr lang="zh-TW" altLang="en-US" smtClean="0"/>
              <a:t>甚至熱烈到第二次登上了新聞的版面，並且被新聞封上了</a:t>
            </a:r>
            <a:r>
              <a:rPr lang="en-US" altLang="zh-TW" smtClean="0"/>
              <a:t>『</a:t>
            </a:r>
            <a:r>
              <a:rPr lang="zh-TW" altLang="en-US" smtClean="0"/>
              <a:t>利嘴哥</a:t>
            </a:r>
            <a:r>
              <a:rPr lang="en-US" altLang="zh-TW" smtClean="0"/>
              <a:t>』</a:t>
            </a:r>
            <a:r>
              <a:rPr lang="zh-TW" altLang="en-US" smtClean="0"/>
              <a:t>的封號。</a:t>
            </a:r>
            <a:r>
              <a:rPr lang="en-US" altLang="zh-TW" smtClean="0"/>
              <a:t/>
            </a:r>
            <a:br>
              <a:rPr lang="en-US" altLang="zh-TW" smtClean="0"/>
            </a:br>
            <a:endParaRPr lang="en-US" altLang="zh-TW" smtClean="0"/>
          </a:p>
        </p:txBody>
      </p:sp>
      <p:sp>
        <p:nvSpPr>
          <p:cNvPr id="4" name="投影片編號版面配置區 3"/>
          <p:cNvSpPr>
            <a:spLocks noGrp="1"/>
          </p:cNvSpPr>
          <p:nvPr>
            <p:ph type="sldNum" sz="quarter" idx="5"/>
          </p:nvPr>
        </p:nvSpPr>
        <p:spPr/>
        <p:txBody>
          <a:bodyPr/>
          <a:lstStyle/>
          <a:p>
            <a:pPr>
              <a:defRPr/>
            </a:pPr>
            <a:fld id="{EAA8617E-4B0E-4AAE-A139-7F85CE2C8560}" type="slidenum">
              <a:rPr lang="zh-TW" altLang="en-US" smtClean="0"/>
              <a:pPr>
                <a:defRPr/>
              </a:pPr>
              <a:t>25</a:t>
            </a:fld>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投影片圖像版面配置區 1"/>
          <p:cNvSpPr>
            <a:spLocks noGrp="1" noRot="1" noChangeAspect="1"/>
          </p:cNvSpPr>
          <p:nvPr>
            <p:ph type="sldImg"/>
          </p:nvPr>
        </p:nvSpPr>
        <p:spPr bwMode="auto">
          <a:noFill/>
          <a:ln>
            <a:solidFill>
              <a:srgbClr val="000000"/>
            </a:solidFill>
            <a:miter lim="800000"/>
            <a:headEnd/>
            <a:tailEnd/>
          </a:ln>
        </p:spPr>
      </p:sp>
      <p:sp>
        <p:nvSpPr>
          <p:cNvPr id="6656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第三個事件是</a:t>
            </a:r>
            <a:r>
              <a:rPr lang="en-US" altLang="zh-TW" smtClean="0"/>
              <a:t>WBC</a:t>
            </a:r>
            <a:r>
              <a:rPr lang="zh-TW" altLang="en-US" smtClean="0"/>
              <a:t>世界棒球經典賽的事件，全台都蔓延著棒球熱</a:t>
            </a:r>
            <a:r>
              <a:rPr lang="en-US" altLang="zh-TW" smtClean="0"/>
              <a:t/>
            </a:r>
            <a:br>
              <a:rPr lang="en-US" altLang="zh-TW" smtClean="0"/>
            </a:br>
            <a:r>
              <a:rPr lang="zh-TW" altLang="en-US" smtClean="0"/>
              <a:t>所以我們也搭上這波熱潮，來帶動與粉絲們的互動率。</a:t>
            </a:r>
            <a:r>
              <a:rPr lang="en-US" altLang="zh-TW" smtClean="0"/>
              <a:t/>
            </a:r>
            <a:br>
              <a:rPr lang="en-US" altLang="zh-TW" smtClean="0"/>
            </a:br>
            <a:r>
              <a:rPr lang="zh-TW" altLang="en-US" smtClean="0"/>
              <a:t>在比賽的過程中，我們一直發布各個經典好球以及即時賽況</a:t>
            </a:r>
            <a:r>
              <a:rPr lang="en-US" altLang="zh-TW" smtClean="0"/>
              <a:t/>
            </a:r>
            <a:br>
              <a:rPr lang="en-US" altLang="zh-TW" smtClean="0"/>
            </a:br>
            <a:r>
              <a:rPr lang="zh-TW" altLang="en-US" smtClean="0"/>
              <a:t>讓粉絲們可以在粉團內討論，形成互動聊天室的模式</a:t>
            </a:r>
            <a:endParaRPr lang="en-US" altLang="zh-TW" smtClean="0"/>
          </a:p>
          <a:p>
            <a:pPr eaLnBrk="1" hangingPunct="1"/>
            <a:endParaRPr lang="zh-TW" altLang="en-US" smtClean="0"/>
          </a:p>
        </p:txBody>
      </p:sp>
      <p:sp>
        <p:nvSpPr>
          <p:cNvPr id="4" name="投影片編號版面配置區 3"/>
          <p:cNvSpPr>
            <a:spLocks noGrp="1"/>
          </p:cNvSpPr>
          <p:nvPr>
            <p:ph type="sldNum" sz="quarter" idx="5"/>
          </p:nvPr>
        </p:nvSpPr>
        <p:spPr/>
        <p:txBody>
          <a:bodyPr/>
          <a:lstStyle/>
          <a:p>
            <a:pPr>
              <a:defRPr/>
            </a:pPr>
            <a:fld id="{35953997-12AC-4D61-89F1-1870DA9EB82E}" type="slidenum">
              <a:rPr lang="zh-TW" altLang="en-US" smtClean="0"/>
              <a:pPr>
                <a:defRPr/>
              </a:pPr>
              <a:t>26</a:t>
            </a:fld>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投影片圖像版面配置區 1"/>
          <p:cNvSpPr>
            <a:spLocks noGrp="1" noRot="1" noChangeAspect="1"/>
          </p:cNvSpPr>
          <p:nvPr>
            <p:ph type="sldImg"/>
          </p:nvPr>
        </p:nvSpPr>
        <p:spPr bwMode="auto">
          <a:noFill/>
          <a:ln>
            <a:solidFill>
              <a:srgbClr val="000000"/>
            </a:solidFill>
            <a:miter lim="800000"/>
            <a:headEnd/>
            <a:tailEnd/>
          </a:ln>
        </p:spPr>
      </p:sp>
      <p:sp>
        <p:nvSpPr>
          <p:cNvPr id="6861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像我們現在看到的就是由網友自行製作的圖片，韓國</a:t>
            </a:r>
            <a:r>
              <a:rPr lang="en-US" altLang="zh-TW" smtClean="0"/>
              <a:t>OUT</a:t>
            </a:r>
            <a:r>
              <a:rPr lang="zh-TW" altLang="en-US" smtClean="0"/>
              <a:t>！！</a:t>
            </a:r>
            <a:r>
              <a:rPr lang="en-US" altLang="zh-TW" smtClean="0"/>
              <a:t/>
            </a:r>
            <a:br>
              <a:rPr lang="en-US" altLang="zh-TW" smtClean="0"/>
            </a:br>
            <a:r>
              <a:rPr lang="en-US" altLang="zh-TW" smtClean="0"/>
              <a:t/>
            </a:r>
            <a:br>
              <a:rPr lang="en-US" altLang="zh-TW" smtClean="0"/>
            </a:br>
            <a:r>
              <a:rPr lang="zh-TW" altLang="en-US" smtClean="0"/>
              <a:t>這是我們輸了韓國的那天，全台上下都非常憤愾！因為我們真的好想贏韓國啊！！！</a:t>
            </a:r>
            <a:r>
              <a:rPr lang="en-US" altLang="zh-TW" smtClean="0"/>
              <a:t/>
            </a:r>
            <a:br>
              <a:rPr lang="en-US" altLang="zh-TW" smtClean="0"/>
            </a:br>
            <a:r>
              <a:rPr lang="en-US" altLang="zh-TW" smtClean="0"/>
              <a:t/>
            </a:r>
            <a:br>
              <a:rPr lang="en-US" altLang="zh-TW" smtClean="0"/>
            </a:br>
            <a:r>
              <a:rPr lang="zh-TW" altLang="en-US" smtClean="0"/>
              <a:t>接下來的是當天，郭泓志被許多網友冠上戰犯的罪名，我們也從網友部份得到了他鬱卒的在車上的照片，</a:t>
            </a:r>
            <a:r>
              <a:rPr lang="en-US" altLang="zh-TW" smtClean="0"/>
              <a:t/>
            </a:r>
            <a:br>
              <a:rPr lang="en-US" altLang="zh-TW" smtClean="0"/>
            </a:br>
            <a:r>
              <a:rPr lang="zh-TW" altLang="en-US" smtClean="0"/>
              <a:t>所以我們隨著這波罵他的聲浪，反其道而行，希望大家別罵他，並且給他鼓勵！</a:t>
            </a:r>
            <a:r>
              <a:rPr lang="en-US" altLang="zh-TW" smtClean="0"/>
              <a:t/>
            </a:r>
            <a:br>
              <a:rPr lang="en-US" altLang="zh-TW" smtClean="0"/>
            </a:br>
            <a:r>
              <a:rPr lang="en-US" altLang="zh-TW" smtClean="0"/>
              <a:t/>
            </a:r>
            <a:br>
              <a:rPr lang="en-US" altLang="zh-TW" smtClean="0"/>
            </a:br>
            <a:endParaRPr lang="zh-TW" altLang="en-US" smtClean="0"/>
          </a:p>
        </p:txBody>
      </p:sp>
      <p:sp>
        <p:nvSpPr>
          <p:cNvPr id="4" name="投影片編號版面配置區 3"/>
          <p:cNvSpPr>
            <a:spLocks noGrp="1"/>
          </p:cNvSpPr>
          <p:nvPr>
            <p:ph type="sldNum" sz="quarter" idx="5"/>
          </p:nvPr>
        </p:nvSpPr>
        <p:spPr/>
        <p:txBody>
          <a:bodyPr/>
          <a:lstStyle/>
          <a:p>
            <a:pPr>
              <a:defRPr/>
            </a:pPr>
            <a:fld id="{F6B5EE71-D4F5-43B7-97DC-9081E5A8375D}" type="slidenum">
              <a:rPr lang="zh-TW" altLang="en-US" smtClean="0"/>
              <a:pPr>
                <a:defRPr/>
              </a:pPr>
              <a:t>27</a:t>
            </a:fld>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投影片圖像版面配置區 1"/>
          <p:cNvSpPr>
            <a:spLocks noGrp="1" noRot="1" noChangeAspect="1"/>
          </p:cNvSpPr>
          <p:nvPr>
            <p:ph type="sldImg"/>
          </p:nvPr>
        </p:nvSpPr>
        <p:spPr bwMode="auto">
          <a:noFill/>
          <a:ln>
            <a:solidFill>
              <a:srgbClr val="000000"/>
            </a:solidFill>
            <a:miter lim="800000"/>
            <a:headEnd/>
            <a:tailEnd/>
          </a:ln>
        </p:spPr>
      </p:sp>
      <p:sp>
        <p:nvSpPr>
          <p:cNvPr id="7065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接著是之後 台日大戰的情形，因為台灣在日本</a:t>
            </a:r>
            <a:r>
              <a:rPr lang="en-US" altLang="zh-TW" smtClean="0"/>
              <a:t>2011</a:t>
            </a:r>
            <a:r>
              <a:rPr lang="zh-TW" altLang="en-US" smtClean="0"/>
              <a:t>年</a:t>
            </a:r>
            <a:r>
              <a:rPr lang="en-US" altLang="zh-TW" smtClean="0"/>
              <a:t>3</a:t>
            </a:r>
            <a:r>
              <a:rPr lang="zh-TW" altLang="en-US" smtClean="0"/>
              <a:t>月</a:t>
            </a:r>
            <a:r>
              <a:rPr lang="en-US" altLang="zh-TW" smtClean="0"/>
              <a:t>11</a:t>
            </a:r>
            <a:r>
              <a:rPr lang="zh-TW" altLang="en-US" smtClean="0"/>
              <a:t>日核災事件時，對日本有莫大的幫助</a:t>
            </a:r>
            <a:r>
              <a:rPr lang="en-US" altLang="zh-TW" smtClean="0"/>
              <a:t/>
            </a:r>
            <a:br>
              <a:rPr lang="en-US" altLang="zh-TW" smtClean="0"/>
            </a:br>
            <a:r>
              <a:rPr lang="en-US" altLang="zh-TW" smtClean="0"/>
              <a:t/>
            </a:r>
            <a:br>
              <a:rPr lang="en-US" altLang="zh-TW" smtClean="0"/>
            </a:br>
            <a:r>
              <a:rPr lang="zh-TW" altLang="en-US" smtClean="0"/>
              <a:t>捐款是世界第一多，救災團隊也是第一個抵達現場的，這些事情日本人都記在心裡，</a:t>
            </a:r>
            <a:endParaRPr lang="en-US" altLang="zh-TW" smtClean="0"/>
          </a:p>
          <a:p>
            <a:pPr eaLnBrk="1" hangingPunct="1"/>
            <a:r>
              <a:rPr lang="zh-TW" altLang="en-US" smtClean="0"/>
              <a:t>並且藉著</a:t>
            </a:r>
            <a:r>
              <a:rPr lang="en-US" altLang="zh-TW" smtClean="0"/>
              <a:t>WBC</a:t>
            </a:r>
            <a:r>
              <a:rPr lang="zh-TW" altLang="en-US" smtClean="0"/>
              <a:t>世界棒球經典賽來感謝台灣對於日本的幫助</a:t>
            </a:r>
            <a:r>
              <a:rPr lang="en-US" altLang="zh-TW" smtClean="0"/>
              <a:t/>
            </a:r>
            <a:br>
              <a:rPr lang="en-US" altLang="zh-TW" smtClean="0"/>
            </a:br>
            <a:r>
              <a:rPr lang="en-US" altLang="zh-TW" smtClean="0"/>
              <a:t/>
            </a:r>
            <a:br>
              <a:rPr lang="en-US" altLang="zh-TW" smtClean="0"/>
            </a:br>
            <a:r>
              <a:rPr lang="zh-TW" altLang="en-US" smtClean="0"/>
              <a:t>本場球賽精彩的表現，儘管輸了也讓兩國之間有著相知相惜的敬佩啊！</a:t>
            </a:r>
          </a:p>
        </p:txBody>
      </p:sp>
      <p:sp>
        <p:nvSpPr>
          <p:cNvPr id="4" name="投影片編號版面配置區 3"/>
          <p:cNvSpPr>
            <a:spLocks noGrp="1"/>
          </p:cNvSpPr>
          <p:nvPr>
            <p:ph type="sldNum" sz="quarter" idx="5"/>
          </p:nvPr>
        </p:nvSpPr>
        <p:spPr/>
        <p:txBody>
          <a:bodyPr/>
          <a:lstStyle/>
          <a:p>
            <a:pPr>
              <a:defRPr/>
            </a:pPr>
            <a:fld id="{959F817D-6919-49B7-AE2D-4E75AFB2532F}" type="slidenum">
              <a:rPr lang="zh-TW" altLang="en-US" smtClean="0"/>
              <a:pPr>
                <a:defRPr/>
              </a:pPr>
              <a:t>28</a:t>
            </a:fld>
            <a:endParaRPr lang="zh-TW"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投影片圖像版面配置區 1"/>
          <p:cNvSpPr>
            <a:spLocks noGrp="1" noRot="1" noChangeAspect="1"/>
          </p:cNvSpPr>
          <p:nvPr>
            <p:ph type="sldImg"/>
          </p:nvPr>
        </p:nvSpPr>
        <p:spPr bwMode="auto">
          <a:noFill/>
          <a:ln>
            <a:solidFill>
              <a:srgbClr val="000000"/>
            </a:solidFill>
            <a:miter lim="800000"/>
            <a:headEnd/>
            <a:tailEnd/>
          </a:ln>
        </p:spPr>
      </p:sp>
      <p:sp>
        <p:nvSpPr>
          <p:cNvPr id="7270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因此我們有足夠的能力能夠進入下個階段。</a:t>
            </a:r>
          </a:p>
          <a:p>
            <a:pPr eaLnBrk="1" hangingPunct="1"/>
            <a:r>
              <a:rPr lang="zh-TW" altLang="en-US" smtClean="0"/>
              <a:t>將粉絲團與</a:t>
            </a:r>
            <a:r>
              <a:rPr lang="en-US" altLang="zh-TW" smtClean="0"/>
              <a:t>Deals</a:t>
            </a:r>
            <a:r>
              <a:rPr lang="zh-TW" altLang="en-US" smtClean="0"/>
              <a:t> </a:t>
            </a:r>
            <a:r>
              <a:rPr lang="en-US" altLang="zh-TW" smtClean="0"/>
              <a:t>Go</a:t>
            </a:r>
            <a:r>
              <a:rPr lang="zh-TW" altLang="en-US" smtClean="0"/>
              <a:t> </a:t>
            </a:r>
            <a:r>
              <a:rPr lang="en-US" altLang="zh-TW" smtClean="0"/>
              <a:t>Live</a:t>
            </a:r>
            <a:r>
              <a:rPr lang="zh-TW" altLang="en-US" smtClean="0"/>
              <a:t> 做連結。</a:t>
            </a:r>
          </a:p>
        </p:txBody>
      </p:sp>
      <p:sp>
        <p:nvSpPr>
          <p:cNvPr id="4" name="投影片編號版面配置區 3"/>
          <p:cNvSpPr>
            <a:spLocks noGrp="1"/>
          </p:cNvSpPr>
          <p:nvPr>
            <p:ph type="sldNum" sz="quarter" idx="5"/>
          </p:nvPr>
        </p:nvSpPr>
        <p:spPr/>
        <p:txBody>
          <a:bodyPr/>
          <a:lstStyle/>
          <a:p>
            <a:pPr>
              <a:defRPr/>
            </a:pPr>
            <a:fld id="{A2DD4F2A-63B8-499E-9478-9C98AAB1E64A}" type="slidenum">
              <a:rPr lang="zh-TW" altLang="en-US" smtClean="0"/>
              <a:pPr>
                <a:defRPr/>
              </a:pPr>
              <a:t>29</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投影片圖像版面配置區 1"/>
          <p:cNvSpPr>
            <a:spLocks noGrp="1" noRot="1" noChangeAspect="1"/>
          </p:cNvSpPr>
          <p:nvPr>
            <p:ph type="sldImg"/>
          </p:nvPr>
        </p:nvSpPr>
        <p:spPr bwMode="auto">
          <a:noFill/>
          <a:ln>
            <a:solidFill>
              <a:srgbClr val="000000"/>
            </a:solidFill>
            <a:miter lim="800000"/>
            <a:headEnd/>
            <a:tailEnd/>
          </a:ln>
        </p:spPr>
      </p:sp>
      <p:sp>
        <p:nvSpPr>
          <p:cNvPr id="1945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我們看到的這張圖是我們專案主要的活動平台</a:t>
            </a:r>
            <a:r>
              <a:rPr lang="en-US" altLang="zh-TW" smtClean="0"/>
              <a:t>DEALS GO LIVE </a:t>
            </a:r>
            <a:endParaRPr lang="zh-TW" altLang="en-US" smtClean="0"/>
          </a:p>
        </p:txBody>
      </p:sp>
      <p:sp>
        <p:nvSpPr>
          <p:cNvPr id="4" name="投影片編號版面配置區 3"/>
          <p:cNvSpPr>
            <a:spLocks noGrp="1"/>
          </p:cNvSpPr>
          <p:nvPr>
            <p:ph type="sldNum" sz="quarter" idx="5"/>
          </p:nvPr>
        </p:nvSpPr>
        <p:spPr/>
        <p:txBody>
          <a:bodyPr/>
          <a:lstStyle/>
          <a:p>
            <a:pPr>
              <a:defRPr/>
            </a:pPr>
            <a:fld id="{25351A03-D999-4ECA-A182-E078F89393CC}" type="slidenum">
              <a:rPr lang="zh-TW" altLang="en-US" smtClean="0"/>
              <a:pPr>
                <a:defRPr/>
              </a:pPr>
              <a:t>3</a:t>
            </a:fld>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投影片圖像版面配置區 1"/>
          <p:cNvSpPr>
            <a:spLocks noGrp="1" noRot="1" noChangeAspect="1"/>
          </p:cNvSpPr>
          <p:nvPr>
            <p:ph type="sldImg"/>
          </p:nvPr>
        </p:nvSpPr>
        <p:spPr bwMode="auto">
          <a:noFill/>
          <a:ln>
            <a:solidFill>
              <a:srgbClr val="000000"/>
            </a:solidFill>
            <a:miter lim="800000"/>
            <a:headEnd/>
            <a:tailEnd/>
          </a:ln>
        </p:spPr>
      </p:sp>
      <p:sp>
        <p:nvSpPr>
          <p:cNvPr id="7475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經過這幾次事件結束後，我們粉絲團人數保持穩定的數量在三萬六千多人次，討論度也有一萬人次上下的好成績。</a:t>
            </a:r>
            <a:endParaRPr lang="en-US" altLang="zh-TW" smtClean="0"/>
          </a:p>
          <a:p>
            <a:pPr eaLnBrk="1" hangingPunct="1"/>
            <a:endParaRPr lang="en-US" altLang="zh-TW" smtClean="0"/>
          </a:p>
        </p:txBody>
      </p:sp>
      <p:sp>
        <p:nvSpPr>
          <p:cNvPr id="4" name="投影片編號版面配置區 3"/>
          <p:cNvSpPr>
            <a:spLocks noGrp="1"/>
          </p:cNvSpPr>
          <p:nvPr>
            <p:ph type="sldNum" sz="quarter" idx="5"/>
          </p:nvPr>
        </p:nvSpPr>
        <p:spPr/>
        <p:txBody>
          <a:bodyPr/>
          <a:lstStyle/>
          <a:p>
            <a:pPr>
              <a:defRPr/>
            </a:pPr>
            <a:fld id="{6CD2F868-24F8-4C92-89D4-00BCBF46BCB7}" type="slidenum">
              <a:rPr lang="zh-TW" altLang="en-US" smtClean="0"/>
              <a:pPr>
                <a:defRPr/>
              </a:pPr>
              <a:t>30</a:t>
            </a:fld>
            <a:endParaRPr lang="zh-TW"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投影片圖像版面配置區 1"/>
          <p:cNvSpPr>
            <a:spLocks noGrp="1" noRot="1" noChangeAspect="1"/>
          </p:cNvSpPr>
          <p:nvPr>
            <p:ph type="sldImg"/>
          </p:nvPr>
        </p:nvSpPr>
        <p:spPr bwMode="auto">
          <a:noFill/>
          <a:ln>
            <a:solidFill>
              <a:srgbClr val="000000"/>
            </a:solidFill>
            <a:miter lim="800000"/>
            <a:headEnd/>
            <a:tailEnd/>
          </a:ln>
        </p:spPr>
      </p:sp>
      <p:sp>
        <p:nvSpPr>
          <p:cNvPr id="7680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因此我們利用導購網站所提供的素材，進而加以改造，以利發佈在我們粉絲專頁上，讓粉絲們能夠觀看到相關的信息及從連結導入至平台之中。</a:t>
            </a:r>
          </a:p>
        </p:txBody>
      </p:sp>
      <p:sp>
        <p:nvSpPr>
          <p:cNvPr id="4" name="投影片編號版面配置區 3"/>
          <p:cNvSpPr>
            <a:spLocks noGrp="1"/>
          </p:cNvSpPr>
          <p:nvPr>
            <p:ph type="sldNum" sz="quarter" idx="5"/>
          </p:nvPr>
        </p:nvSpPr>
        <p:spPr/>
        <p:txBody>
          <a:bodyPr/>
          <a:lstStyle/>
          <a:p>
            <a:pPr>
              <a:defRPr/>
            </a:pPr>
            <a:fld id="{7521DA5B-0317-4B5E-AD8B-7C5CB06CAFA7}" type="slidenum">
              <a:rPr lang="zh-TW" altLang="en-US" smtClean="0"/>
              <a:pPr>
                <a:defRPr/>
              </a:pPr>
              <a:t>31</a:t>
            </a:fld>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投影片圖像版面配置區 1"/>
          <p:cNvSpPr>
            <a:spLocks noGrp="1" noRot="1" noChangeAspect="1"/>
          </p:cNvSpPr>
          <p:nvPr>
            <p:ph type="sldImg"/>
          </p:nvPr>
        </p:nvSpPr>
        <p:spPr bwMode="auto">
          <a:noFill/>
          <a:ln>
            <a:solidFill>
              <a:srgbClr val="000000"/>
            </a:solidFill>
            <a:miter lim="800000"/>
            <a:headEnd/>
            <a:tailEnd/>
          </a:ln>
        </p:spPr>
      </p:sp>
      <p:sp>
        <p:nvSpPr>
          <p:cNvPr id="7885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我們可以看到這是將素材做為結合後發佈至粉絲專頁上的的文章。</a:t>
            </a:r>
            <a:endParaRPr lang="en-US" altLang="zh-TW" smtClean="0"/>
          </a:p>
          <a:p>
            <a:pPr eaLnBrk="1" hangingPunct="1"/>
            <a:endParaRPr lang="en-US" altLang="zh-TW" smtClean="0"/>
          </a:p>
          <a:p>
            <a:pPr eaLnBrk="1" hangingPunct="1"/>
            <a:r>
              <a:rPr lang="zh-TW" altLang="en-US" smtClean="0"/>
              <a:t>由文章內我們可以看到不僅有 廣告文宣，還有</a:t>
            </a:r>
            <a:r>
              <a:rPr lang="en-US" altLang="zh-TW" smtClean="0"/>
              <a:t>Goo.gl</a:t>
            </a:r>
            <a:r>
              <a:rPr lang="zh-TW" altLang="en-US" smtClean="0"/>
              <a:t>短網址</a:t>
            </a:r>
            <a:endParaRPr lang="en-US" altLang="zh-TW" smtClean="0"/>
          </a:p>
        </p:txBody>
      </p:sp>
      <p:sp>
        <p:nvSpPr>
          <p:cNvPr id="4" name="投影片編號版面配置區 3"/>
          <p:cNvSpPr>
            <a:spLocks noGrp="1"/>
          </p:cNvSpPr>
          <p:nvPr>
            <p:ph type="sldNum" sz="quarter" idx="5"/>
          </p:nvPr>
        </p:nvSpPr>
        <p:spPr/>
        <p:txBody>
          <a:bodyPr/>
          <a:lstStyle/>
          <a:p>
            <a:pPr>
              <a:defRPr/>
            </a:pPr>
            <a:fld id="{2443C5CB-05DB-4C84-ADC1-D685E3B550CC}" type="slidenum">
              <a:rPr lang="zh-TW" altLang="en-US" smtClean="0"/>
              <a:pPr>
                <a:defRPr/>
              </a:pPr>
              <a:t>32</a:t>
            </a:fld>
            <a:endParaRPr lang="zh-TW"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圖像版面配置區 1"/>
          <p:cNvSpPr>
            <a:spLocks noGrp="1" noRot="1" noChangeAspect="1"/>
          </p:cNvSpPr>
          <p:nvPr>
            <p:ph type="sldImg"/>
          </p:nvPr>
        </p:nvSpPr>
        <p:spPr bwMode="auto">
          <a:noFill/>
          <a:ln>
            <a:solidFill>
              <a:srgbClr val="000000"/>
            </a:solidFill>
            <a:miter lim="800000"/>
            <a:headEnd/>
            <a:tailEnd/>
          </a:ln>
        </p:spPr>
      </p:sp>
      <p:sp>
        <p:nvSpPr>
          <p:cNvPr id="8089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我們利用</a:t>
            </a:r>
            <a:r>
              <a:rPr lang="en-US" altLang="zh-TW" smtClean="0"/>
              <a:t>Goo.gl</a:t>
            </a:r>
            <a:r>
              <a:rPr lang="zh-TW" altLang="en-US" smtClean="0"/>
              <a:t>做為導購分析，利用</a:t>
            </a:r>
            <a:r>
              <a:rPr lang="en-US" altLang="zh-TW" smtClean="0"/>
              <a:t>Goo.gl</a:t>
            </a:r>
            <a:r>
              <a:rPr lang="zh-TW" altLang="en-US" smtClean="0"/>
              <a:t>所提供的連結數據</a:t>
            </a:r>
            <a:endParaRPr lang="en-US" altLang="zh-TW" smtClean="0"/>
          </a:p>
          <a:p>
            <a:pPr eaLnBrk="1" hangingPunct="1"/>
            <a:r>
              <a:rPr lang="zh-TW" altLang="en-US" smtClean="0"/>
              <a:t>我們可以從裡面得知</a:t>
            </a:r>
            <a:r>
              <a:rPr lang="en-US" altLang="zh-TW" smtClean="0"/>
              <a:t>link</a:t>
            </a:r>
            <a:r>
              <a:rPr lang="zh-TW" altLang="en-US" smtClean="0"/>
              <a:t>的點擊次數、點擊來源、以及由何處點擊的。</a:t>
            </a:r>
            <a:endParaRPr lang="en-US" altLang="zh-TW" smtClean="0"/>
          </a:p>
          <a:p>
            <a:pPr eaLnBrk="1" hangingPunct="1"/>
            <a:endParaRPr lang="en-US" altLang="zh-TW" smtClean="0"/>
          </a:p>
          <a:p>
            <a:pPr eaLnBrk="1" hangingPunct="1"/>
            <a:r>
              <a:rPr lang="zh-TW" altLang="en-US" smtClean="0"/>
              <a:t>這裡可以清楚的讓我們了解轉換的數量，以及是否有成功的作為導入的運動。</a:t>
            </a:r>
          </a:p>
        </p:txBody>
      </p:sp>
      <p:sp>
        <p:nvSpPr>
          <p:cNvPr id="4" name="投影片編號版面配置區 3"/>
          <p:cNvSpPr>
            <a:spLocks noGrp="1"/>
          </p:cNvSpPr>
          <p:nvPr>
            <p:ph type="sldNum" sz="quarter" idx="5"/>
          </p:nvPr>
        </p:nvSpPr>
        <p:spPr/>
        <p:txBody>
          <a:bodyPr/>
          <a:lstStyle/>
          <a:p>
            <a:pPr>
              <a:defRPr/>
            </a:pPr>
            <a:fld id="{09C5D0DF-28C1-4BB5-9F4D-80BA85F2409F}" type="slidenum">
              <a:rPr lang="zh-TW" altLang="en-US" smtClean="0"/>
              <a:pPr>
                <a:defRPr/>
              </a:pPr>
              <a:t>33</a:t>
            </a:fld>
            <a:endParaRPr lang="zh-TW"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投影片圖像版面配置區 1"/>
          <p:cNvSpPr>
            <a:spLocks noGrp="1" noRot="1" noChangeAspect="1"/>
          </p:cNvSpPr>
          <p:nvPr>
            <p:ph type="sldImg"/>
          </p:nvPr>
        </p:nvSpPr>
        <p:spPr bwMode="auto">
          <a:noFill/>
          <a:ln>
            <a:solidFill>
              <a:srgbClr val="000000"/>
            </a:solidFill>
            <a:miter lim="800000"/>
            <a:headEnd/>
            <a:tailEnd/>
          </a:ln>
        </p:spPr>
      </p:sp>
      <p:sp>
        <p:nvSpPr>
          <p:cNvPr id="8397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7107"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3430EA-EABD-4479-97B2-5C22B47BEAFD}" type="slidenum">
              <a:rPr lang="zh-TW" altLang="en-US"/>
              <a:pPr fontAlgn="base">
                <a:spcBef>
                  <a:spcPct val="0"/>
                </a:spcBef>
                <a:spcAft>
                  <a:spcPct val="0"/>
                </a:spcAft>
                <a:defRPr/>
              </a:pPr>
              <a:t>35</a:t>
            </a:fld>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投影片圖像版面配置區 1"/>
          <p:cNvSpPr>
            <a:spLocks noGrp="1" noRot="1" noChangeAspect="1"/>
          </p:cNvSpPr>
          <p:nvPr>
            <p:ph type="sldImg"/>
          </p:nvPr>
        </p:nvSpPr>
        <p:spPr bwMode="auto">
          <a:noFill/>
          <a:ln>
            <a:solidFill>
              <a:srgbClr val="000000"/>
            </a:solidFill>
            <a:miter lim="800000"/>
            <a:headEnd/>
            <a:tailEnd/>
          </a:ln>
        </p:spPr>
      </p:sp>
      <p:sp>
        <p:nvSpPr>
          <p:cNvPr id="8601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心得：</a:t>
            </a:r>
          </a:p>
          <a:p>
            <a:pPr eaLnBrk="1" hangingPunct="1"/>
            <a:r>
              <a:rPr lang="zh-TW" altLang="en-US" smtClean="0"/>
              <a:t>很開心也很傷心，結束了這次的專題，過程中有許多的波折難關，我們這些初生之犢初次接觸與外界的公關公司合作，想必是相當的興奮並且告訴自己不能搞砸，組員們大夜班相當的辛勞，也有組員因感情出現問題藉酒澆愁甚至已經修學，中間我們好想放棄，不過我們的組長帶領我們堅持下來了。起初開始作業一回生兩回熟，從如果起手吸引第一批粉絲到經營得體已擁有幾萬名粉絲關注，也是經過不斷的嘗試方法，重頭再來，那既然我們做到了，這過程中的努力一切都值得。</a:t>
            </a:r>
          </a:p>
          <a:p>
            <a:pPr eaLnBrk="1" hangingPunct="1">
              <a:spcBef>
                <a:spcPct val="0"/>
              </a:spcBef>
            </a:pPr>
            <a:endParaRPr lang="zh-TW" altLang="en-US" smtClean="0"/>
          </a:p>
        </p:txBody>
      </p:sp>
      <p:sp>
        <p:nvSpPr>
          <p:cNvPr id="47107"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402F29-D30C-42AC-85ED-B0CB548F1D61}" type="slidenum">
              <a:rPr lang="zh-TW" altLang="en-US"/>
              <a:pPr fontAlgn="base">
                <a:spcBef>
                  <a:spcPct val="0"/>
                </a:spcBef>
                <a:spcAft>
                  <a:spcPct val="0"/>
                </a:spcAft>
                <a:defRPr/>
              </a:pPr>
              <a:t>36</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這個專案平台的特色有 整合了</a:t>
            </a:r>
            <a:r>
              <a:rPr lang="en-US" altLang="zh-TW" smtClean="0"/>
              <a:t>Facebook</a:t>
            </a:r>
            <a:r>
              <a:rPr lang="zh-TW" altLang="en-US" smtClean="0"/>
              <a:t>機制</a:t>
            </a:r>
            <a:r>
              <a:rPr lang="en-US" altLang="zh-TW" smtClean="0"/>
              <a:t>,</a:t>
            </a:r>
            <a:r>
              <a:rPr lang="zh-TW" altLang="en-US" smtClean="0"/>
              <a:t>利用</a:t>
            </a:r>
            <a:r>
              <a:rPr lang="en-US" altLang="zh-TW" smtClean="0"/>
              <a:t>Facebook</a:t>
            </a:r>
            <a:r>
              <a:rPr lang="zh-TW" altLang="en-US" smtClean="0"/>
              <a:t>做為主要登入方式</a:t>
            </a:r>
            <a:endParaRPr lang="en-US" altLang="zh-TW" smtClean="0"/>
          </a:p>
          <a:p>
            <a:pPr eaLnBrk="1" hangingPunct="1"/>
            <a:r>
              <a:rPr lang="zh-TW" altLang="en-US" smtClean="0"/>
              <a:t>參加評比活動可以得到平台專用虛擬金幣，做為平台消費活動的資金</a:t>
            </a:r>
            <a:endParaRPr lang="en-US" altLang="zh-TW" smtClean="0"/>
          </a:p>
          <a:p>
            <a:pPr eaLnBrk="1" hangingPunct="1"/>
            <a:r>
              <a:rPr lang="zh-TW" altLang="en-US" smtClean="0"/>
              <a:t>商家能夠自行舉辦活動來做為本身頁面的人員招募</a:t>
            </a:r>
            <a:endParaRPr lang="en-US" altLang="zh-TW" smtClean="0"/>
          </a:p>
          <a:p>
            <a:pPr eaLnBrk="1" hangingPunct="1"/>
            <a:r>
              <a:rPr lang="zh-TW" altLang="en-US" smtClean="0"/>
              <a:t>在舉辦活動時，商家能夠自行設立活動門檻</a:t>
            </a:r>
            <a:endParaRPr lang="en-US" altLang="zh-TW" smtClean="0"/>
          </a:p>
          <a:p>
            <a:pPr eaLnBrk="1" hangingPunct="1"/>
            <a:r>
              <a:rPr lang="zh-TW" altLang="en-US" smtClean="0"/>
              <a:t>會員能夠自行的邀請好友來突破活動門檻</a:t>
            </a:r>
          </a:p>
        </p:txBody>
      </p:sp>
      <p:sp>
        <p:nvSpPr>
          <p:cNvPr id="4" name="投影片編號版面配置區 3"/>
          <p:cNvSpPr>
            <a:spLocks noGrp="1"/>
          </p:cNvSpPr>
          <p:nvPr>
            <p:ph type="sldNum" sz="quarter" idx="5"/>
          </p:nvPr>
        </p:nvSpPr>
        <p:spPr/>
        <p:txBody>
          <a:bodyPr/>
          <a:lstStyle/>
          <a:p>
            <a:pPr>
              <a:defRPr/>
            </a:pPr>
            <a:fld id="{CD125376-27C9-45F4-9F13-A185D0477ACF}" type="slidenum">
              <a:rPr lang="zh-TW" altLang="en-US" smtClean="0"/>
              <a:pPr>
                <a:defRPr/>
              </a:pPr>
              <a:t>4</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投影片圖像版面配置區 1"/>
          <p:cNvSpPr>
            <a:spLocks noGrp="1" noRot="1" noChangeAspect="1"/>
          </p:cNvSpPr>
          <p:nvPr>
            <p:ph type="sldImg"/>
          </p:nvPr>
        </p:nvSpPr>
        <p:spPr bwMode="auto">
          <a:noFill/>
          <a:ln>
            <a:solidFill>
              <a:srgbClr val="000000"/>
            </a:solidFill>
            <a:miter lim="800000"/>
            <a:headEnd/>
            <a:tailEnd/>
          </a:ln>
        </p:spPr>
      </p:sp>
      <p:sp>
        <p:nvSpPr>
          <p:cNvPr id="2355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接下來我們看到的就是活動的專區頁面。</a:t>
            </a:r>
          </a:p>
        </p:txBody>
      </p:sp>
      <p:sp>
        <p:nvSpPr>
          <p:cNvPr id="4" name="投影片編號版面配置區 3"/>
          <p:cNvSpPr>
            <a:spLocks noGrp="1"/>
          </p:cNvSpPr>
          <p:nvPr>
            <p:ph type="sldNum" sz="quarter" idx="5"/>
          </p:nvPr>
        </p:nvSpPr>
        <p:spPr/>
        <p:txBody>
          <a:bodyPr/>
          <a:lstStyle/>
          <a:p>
            <a:pPr>
              <a:defRPr/>
            </a:pPr>
            <a:fld id="{561E15B6-FF0B-436B-833D-7D8913691A3B}" type="slidenum">
              <a:rPr lang="zh-TW" altLang="en-US" smtClean="0"/>
              <a:pPr>
                <a:defRPr/>
              </a:pPr>
              <a:t>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pPr eaLnBrk="1" hangingPunct="1">
              <a:defRPr/>
            </a:pPr>
            <a:r>
              <a:rPr lang="en-US" altLang="zh-TW" dirty="0" err="1" smtClean="0"/>
              <a:t>DealsGoLive</a:t>
            </a:r>
            <a:r>
              <a:rPr lang="zh-TW" altLang="en-US" dirty="0" smtClean="0"/>
              <a:t>的主要競爭者 分別有</a:t>
            </a:r>
            <a:r>
              <a:rPr lang="en-US" altLang="zh-TW" b="1" spc="300" dirty="0" err="1" smtClean="0">
                <a:latin typeface="標楷體" pitchFamily="65" charset="-120"/>
                <a:ea typeface="標楷體" pitchFamily="65" charset="-120"/>
              </a:rPr>
              <a:t>Digwow</a:t>
            </a:r>
            <a:r>
              <a:rPr lang="en-US" altLang="zh-TW" b="1" spc="600" dirty="0" smtClean="0">
                <a:latin typeface="標楷體" pitchFamily="65" charset="-120"/>
                <a:ea typeface="標楷體" pitchFamily="65" charset="-120"/>
              </a:rPr>
              <a:t> </a:t>
            </a:r>
            <a:r>
              <a:rPr lang="zh-TW" altLang="en-US" b="1" spc="600" dirty="0" smtClean="0">
                <a:latin typeface="標楷體" pitchFamily="65" charset="-120"/>
                <a:ea typeface="標楷體" pitchFamily="65" charset="-120"/>
              </a:rPr>
              <a:t>好康挖挖哇、</a:t>
            </a:r>
            <a:r>
              <a:rPr lang="en-US" altLang="zh-TW" spc="300" dirty="0" smtClean="0">
                <a:latin typeface="標楷體" pitchFamily="65" charset="-120"/>
                <a:ea typeface="標楷體" pitchFamily="65" charset="-120"/>
              </a:rPr>
              <a:t>Hot deals </a:t>
            </a:r>
            <a:r>
              <a:rPr lang="zh-TW" altLang="en-US" spc="300" dirty="0" smtClean="0">
                <a:latin typeface="標楷體" pitchFamily="65" charset="-120"/>
                <a:ea typeface="標楷體" pitchFamily="65" charset="-120"/>
              </a:rPr>
              <a:t>好康活動</a:t>
            </a:r>
          </a:p>
          <a:p>
            <a:pPr eaLnBrk="1" hangingPunct="1">
              <a:defRPr/>
            </a:pPr>
            <a:endParaRPr lang="zh-TW" altLang="en-US" b="1" spc="600" dirty="0" smtClean="0">
              <a:latin typeface="標楷體" pitchFamily="65" charset="-120"/>
              <a:ea typeface="標楷體" pitchFamily="65" charset="-120"/>
            </a:endParaRPr>
          </a:p>
          <a:p>
            <a:pPr eaLnBrk="1" hangingPunct="1">
              <a:defRPr/>
            </a:pPr>
            <a:endParaRPr lang="zh-TW" altLang="en-US" dirty="0"/>
          </a:p>
        </p:txBody>
      </p:sp>
      <p:sp>
        <p:nvSpPr>
          <p:cNvPr id="4" name="投影片編號版面配置區 3"/>
          <p:cNvSpPr>
            <a:spLocks noGrp="1"/>
          </p:cNvSpPr>
          <p:nvPr>
            <p:ph type="sldNum" sz="quarter" idx="5"/>
          </p:nvPr>
        </p:nvSpPr>
        <p:spPr/>
        <p:txBody>
          <a:bodyPr/>
          <a:lstStyle/>
          <a:p>
            <a:pPr>
              <a:defRPr/>
            </a:pPr>
            <a:fld id="{790C994E-03CA-4B24-9939-9AA1581C4A84}" type="slidenum">
              <a:rPr lang="zh-TW" altLang="en-US" smtClean="0"/>
              <a:pPr>
                <a:defRPr/>
              </a:pPr>
              <a:t>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由這個比較表我們能夠清楚的看到我們專案平台與其他兩家平台的比較分析，</a:t>
            </a:r>
            <a:r>
              <a:rPr lang="en-US" altLang="zh-TW" smtClean="0"/>
              <a:t>hot deals </a:t>
            </a:r>
            <a:r>
              <a:rPr lang="zh-TW" altLang="en-US" smtClean="0"/>
              <a:t>人數及廠商數量較多，但因為討論度不高，所以我們有此處可以得知其實該平台有許多的</a:t>
            </a:r>
            <a:r>
              <a:rPr lang="en-US" altLang="zh-TW" smtClean="0"/>
              <a:t>『</a:t>
            </a:r>
            <a:r>
              <a:rPr lang="zh-TW" altLang="en-US" smtClean="0"/>
              <a:t>空頭帳號</a:t>
            </a:r>
            <a:r>
              <a:rPr lang="en-US" altLang="zh-TW" smtClean="0"/>
              <a:t>』</a:t>
            </a:r>
            <a:r>
              <a:rPr lang="zh-TW" altLang="en-US" smtClean="0"/>
              <a:t>，對於後續經營較為不利。</a:t>
            </a:r>
            <a:endParaRPr lang="en-US" altLang="zh-TW" smtClean="0"/>
          </a:p>
        </p:txBody>
      </p:sp>
      <p:sp>
        <p:nvSpPr>
          <p:cNvPr id="4" name="投影片編號版面配置區 3"/>
          <p:cNvSpPr>
            <a:spLocks noGrp="1"/>
          </p:cNvSpPr>
          <p:nvPr>
            <p:ph type="sldNum" sz="quarter" idx="5"/>
          </p:nvPr>
        </p:nvSpPr>
        <p:spPr/>
        <p:txBody>
          <a:bodyPr/>
          <a:lstStyle/>
          <a:p>
            <a:pPr>
              <a:defRPr/>
            </a:pPr>
            <a:fld id="{CC68D184-16FD-485E-BC8C-8A6816B7E6EA}" type="slidenum">
              <a:rPr lang="zh-TW" altLang="en-US" smtClean="0"/>
              <a:pPr>
                <a:defRPr/>
              </a:pPr>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投影片圖像版面配置區 1"/>
          <p:cNvSpPr>
            <a:spLocks noGrp="1" noRot="1" noChangeAspect="1"/>
          </p:cNvSpPr>
          <p:nvPr>
            <p:ph type="sldImg"/>
          </p:nvPr>
        </p:nvSpPr>
        <p:spPr bwMode="auto">
          <a:noFill/>
          <a:ln>
            <a:solidFill>
              <a:srgbClr val="000000"/>
            </a:solidFill>
            <a:miter lim="800000"/>
            <a:headEnd/>
            <a:tailEnd/>
          </a:ln>
        </p:spPr>
      </p:sp>
      <p:sp>
        <p:nvSpPr>
          <p:cNvPr id="2969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此表是我們專案平台的</a:t>
            </a:r>
            <a:r>
              <a:rPr lang="en-US" altLang="zh-TW" smtClean="0"/>
              <a:t>SWOT</a:t>
            </a:r>
            <a:r>
              <a:rPr lang="zh-TW" altLang="en-US" smtClean="0"/>
              <a:t>分析</a:t>
            </a:r>
            <a:r>
              <a:rPr lang="en-US" altLang="zh-TW" smtClean="0"/>
              <a:t>,</a:t>
            </a:r>
            <a:r>
              <a:rPr lang="zh-TW" altLang="en-US" smtClean="0"/>
              <a:t>我們可以看到</a:t>
            </a:r>
            <a:endParaRPr lang="en-US" altLang="zh-TW" smtClean="0"/>
          </a:p>
          <a:p>
            <a:pPr eaLnBrk="1" hangingPunct="1"/>
            <a:r>
              <a:rPr lang="zh-TW" altLang="en-US" smtClean="0"/>
              <a:t>優勢的部分是真實會員數量比較高</a:t>
            </a:r>
            <a:endParaRPr lang="en-US" altLang="zh-TW" smtClean="0"/>
          </a:p>
          <a:p>
            <a:pPr eaLnBrk="1" hangingPunct="1"/>
            <a:r>
              <a:rPr lang="zh-TW" altLang="en-US" smtClean="0"/>
              <a:t>機會則是利用策略聯盟，可以與其他平台做為合作</a:t>
            </a:r>
            <a:endParaRPr lang="en-US" altLang="zh-TW" smtClean="0"/>
          </a:p>
          <a:p>
            <a:pPr eaLnBrk="1" hangingPunct="1"/>
            <a:endParaRPr lang="en-US" altLang="zh-TW" smtClean="0"/>
          </a:p>
          <a:p>
            <a:pPr eaLnBrk="1" hangingPunct="1"/>
            <a:r>
              <a:rPr lang="zh-TW" altLang="en-US" smtClean="0"/>
              <a:t>那劣勢的話是目前會員及廠商比起其他平台較少</a:t>
            </a:r>
            <a:endParaRPr lang="en-US" altLang="zh-TW" smtClean="0"/>
          </a:p>
          <a:p>
            <a:pPr eaLnBrk="1" hangingPunct="1"/>
            <a:r>
              <a:rPr lang="zh-TW" altLang="en-US" smtClean="0"/>
              <a:t>威脅 類似類似的購物平台與活動平台越來越多</a:t>
            </a:r>
            <a:endParaRPr lang="en-US" altLang="zh-TW" smtClean="0"/>
          </a:p>
        </p:txBody>
      </p:sp>
      <p:sp>
        <p:nvSpPr>
          <p:cNvPr id="4" name="投影片編號版面配置區 3"/>
          <p:cNvSpPr>
            <a:spLocks noGrp="1"/>
          </p:cNvSpPr>
          <p:nvPr>
            <p:ph type="sldNum" sz="quarter" idx="5"/>
          </p:nvPr>
        </p:nvSpPr>
        <p:spPr/>
        <p:txBody>
          <a:bodyPr/>
          <a:lstStyle/>
          <a:p>
            <a:pPr>
              <a:defRPr/>
            </a:pPr>
            <a:fld id="{0CC2F36D-1E8C-40AC-B4AD-D13168A112C0}" type="slidenum">
              <a:rPr lang="zh-TW" altLang="en-US" smtClean="0"/>
              <a:pPr>
                <a:defRPr/>
              </a:pPr>
              <a:t>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投影片圖像版面配置區 1"/>
          <p:cNvSpPr>
            <a:spLocks noGrp="1" noRot="1" noChangeAspect="1"/>
          </p:cNvSpPr>
          <p:nvPr>
            <p:ph type="sldImg"/>
          </p:nvPr>
        </p:nvSpPr>
        <p:spPr bwMode="auto">
          <a:noFill/>
          <a:ln>
            <a:solidFill>
              <a:srgbClr val="000000"/>
            </a:solidFill>
            <a:miter lim="800000"/>
            <a:headEnd/>
            <a:tailEnd/>
          </a:ln>
        </p:spPr>
      </p:sp>
      <p:sp>
        <p:nvSpPr>
          <p:cNvPr id="3174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整合以上的資料，我們當務之急是必先改善的問題為</a:t>
            </a:r>
            <a:r>
              <a:rPr lang="en-US" altLang="zh-TW" smtClean="0"/>
              <a:t>:</a:t>
            </a:r>
            <a:r>
              <a:rPr lang="zh-TW" altLang="en-US" smtClean="0"/>
              <a:t>ˇ</a:t>
            </a:r>
            <a:r>
              <a:rPr lang="en-US" altLang="zh-TW" smtClean="0"/>
              <a:t>@$#^%$&amp;*&amp;^</a:t>
            </a:r>
          </a:p>
        </p:txBody>
      </p:sp>
      <p:sp>
        <p:nvSpPr>
          <p:cNvPr id="4" name="投影片編號版面配置區 3"/>
          <p:cNvSpPr>
            <a:spLocks noGrp="1"/>
          </p:cNvSpPr>
          <p:nvPr>
            <p:ph type="sldNum" sz="quarter" idx="5"/>
          </p:nvPr>
        </p:nvSpPr>
        <p:spPr/>
        <p:txBody>
          <a:bodyPr/>
          <a:lstStyle/>
          <a:p>
            <a:pPr>
              <a:defRPr/>
            </a:pPr>
            <a:fld id="{E967DA30-4BAF-420E-A290-F906BEB525E3}" type="slidenum">
              <a:rPr lang="zh-TW" altLang="en-US" smtClean="0"/>
              <a:pPr>
                <a:defRPr/>
              </a:pPr>
              <a:t>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2">
        <a:schemeClr val="bg2"/>
      </p:bgRef>
    </p:bg>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smtClean="0"/>
              <a:t>按一下以編輯母片標題樣式</a:t>
            </a:r>
            <a:endParaRPr lang="en-US"/>
          </a:p>
        </p:txBody>
      </p:sp>
      <p:sp>
        <p:nvSpPr>
          <p:cNvPr id="17" name="副標題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4" name="日期版面配置區 29"/>
          <p:cNvSpPr>
            <a:spLocks noGrp="1"/>
          </p:cNvSpPr>
          <p:nvPr>
            <p:ph type="dt" sz="half" idx="10"/>
          </p:nvPr>
        </p:nvSpPr>
        <p:spPr/>
        <p:txBody>
          <a:bodyPr/>
          <a:lstStyle>
            <a:lvl1pPr>
              <a:defRPr/>
            </a:lvl1pPr>
          </a:lstStyle>
          <a:p>
            <a:pPr>
              <a:defRPr/>
            </a:pPr>
            <a:fld id="{5C03E16F-1B86-4CC2-AF8D-C1C51590F04D}" type="datetime1">
              <a:rPr lang="en-US"/>
              <a:pPr>
                <a:defRPr/>
              </a:pPr>
              <a:t>6/5/2013</a:t>
            </a:fld>
            <a:endParaRPr lang="en-US"/>
          </a:p>
        </p:txBody>
      </p:sp>
      <p:sp>
        <p:nvSpPr>
          <p:cNvPr id="5" name="頁尾版面配置區 18"/>
          <p:cNvSpPr>
            <a:spLocks noGrp="1"/>
          </p:cNvSpPr>
          <p:nvPr>
            <p:ph type="ftr" sz="quarter" idx="11"/>
          </p:nvPr>
        </p:nvSpPr>
        <p:spPr/>
        <p:txBody>
          <a:bodyPr/>
          <a:lstStyle>
            <a:lvl1pPr>
              <a:defRPr>
                <a:solidFill>
                  <a:srgbClr val="D1EAEE"/>
                </a:solidFill>
              </a:defRPr>
            </a:lvl1pPr>
          </a:lstStyle>
          <a:p>
            <a:pPr>
              <a:defRPr/>
            </a:pPr>
            <a:endParaRPr lang="en-US" altLang="zh-TW"/>
          </a:p>
        </p:txBody>
      </p:sp>
      <p:sp>
        <p:nvSpPr>
          <p:cNvPr id="6" name="投影片編號版面配置區 26"/>
          <p:cNvSpPr>
            <a:spLocks noGrp="1"/>
          </p:cNvSpPr>
          <p:nvPr>
            <p:ph type="sldNum" sz="quarter" idx="12"/>
          </p:nvPr>
        </p:nvSpPr>
        <p:spPr/>
        <p:txBody>
          <a:bodyPr/>
          <a:lstStyle>
            <a:lvl1pPr>
              <a:defRPr/>
            </a:lvl1pPr>
          </a:lstStyle>
          <a:p>
            <a:pPr>
              <a:defRPr/>
            </a:pPr>
            <a:fld id="{3A4FA598-3C8F-4EF8-907B-011F5AAE872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9"/>
          <p:cNvSpPr>
            <a:spLocks noGrp="1"/>
          </p:cNvSpPr>
          <p:nvPr>
            <p:ph type="dt" sz="half" idx="10"/>
          </p:nvPr>
        </p:nvSpPr>
        <p:spPr/>
        <p:txBody>
          <a:bodyPr/>
          <a:lstStyle>
            <a:lvl1pPr>
              <a:defRPr/>
            </a:lvl1pPr>
          </a:lstStyle>
          <a:p>
            <a:pPr>
              <a:defRPr/>
            </a:pPr>
            <a:fld id="{A490356E-DAD7-49C3-A85B-486F3D7FAC82}" type="datetime1">
              <a:rPr lang="en-US"/>
              <a:pPr>
                <a:defRPr/>
              </a:pPr>
              <a:t>6/5/2013</a:t>
            </a:fld>
            <a:endParaRPr lang="en-US" dirty="0"/>
          </a:p>
        </p:txBody>
      </p:sp>
      <p:sp>
        <p:nvSpPr>
          <p:cNvPr id="5" name="頁尾版面配置區 21"/>
          <p:cNvSpPr>
            <a:spLocks noGrp="1"/>
          </p:cNvSpPr>
          <p:nvPr>
            <p:ph type="ftr" sz="quarter" idx="11"/>
          </p:nvPr>
        </p:nvSpPr>
        <p:spPr/>
        <p:txBody>
          <a:bodyPr/>
          <a:lstStyle>
            <a:lvl1pPr>
              <a:defRPr/>
            </a:lvl1pPr>
          </a:lstStyle>
          <a:p>
            <a:pPr>
              <a:defRPr/>
            </a:pPr>
            <a:endParaRPr lang="en-US" altLang="zh-TW"/>
          </a:p>
        </p:txBody>
      </p:sp>
      <p:sp>
        <p:nvSpPr>
          <p:cNvPr id="6" name="投影片編號版面配置區 17"/>
          <p:cNvSpPr>
            <a:spLocks noGrp="1"/>
          </p:cNvSpPr>
          <p:nvPr>
            <p:ph type="sldNum" sz="quarter" idx="12"/>
          </p:nvPr>
        </p:nvSpPr>
        <p:spPr/>
        <p:txBody>
          <a:bodyPr/>
          <a:lstStyle>
            <a:lvl1pPr>
              <a:defRPr/>
            </a:lvl1pPr>
          </a:lstStyle>
          <a:p>
            <a:pPr>
              <a:defRPr/>
            </a:pPr>
            <a:fld id="{BA461468-D623-4BC8-97C2-25B9DAAAE6E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914401"/>
            <a:ext cx="2057400" cy="5211763"/>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914401"/>
            <a:ext cx="6019800" cy="52117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9"/>
          <p:cNvSpPr>
            <a:spLocks noGrp="1"/>
          </p:cNvSpPr>
          <p:nvPr>
            <p:ph type="dt" sz="half" idx="10"/>
          </p:nvPr>
        </p:nvSpPr>
        <p:spPr/>
        <p:txBody>
          <a:bodyPr/>
          <a:lstStyle>
            <a:lvl1pPr>
              <a:defRPr/>
            </a:lvl1pPr>
          </a:lstStyle>
          <a:p>
            <a:pPr>
              <a:defRPr/>
            </a:pPr>
            <a:fld id="{66BFE4CC-07C0-433F-B8FA-373FA27B1CAC}" type="datetime1">
              <a:rPr lang="en-US"/>
              <a:pPr>
                <a:defRPr/>
              </a:pPr>
              <a:t>6/5/2013</a:t>
            </a:fld>
            <a:endParaRPr lang="en-US" dirty="0"/>
          </a:p>
        </p:txBody>
      </p:sp>
      <p:sp>
        <p:nvSpPr>
          <p:cNvPr id="5" name="頁尾版面配置區 21"/>
          <p:cNvSpPr>
            <a:spLocks noGrp="1"/>
          </p:cNvSpPr>
          <p:nvPr>
            <p:ph type="ftr" sz="quarter" idx="11"/>
          </p:nvPr>
        </p:nvSpPr>
        <p:spPr/>
        <p:txBody>
          <a:bodyPr/>
          <a:lstStyle>
            <a:lvl1pPr>
              <a:defRPr/>
            </a:lvl1pPr>
          </a:lstStyle>
          <a:p>
            <a:pPr>
              <a:defRPr/>
            </a:pPr>
            <a:endParaRPr lang="en-US" altLang="zh-TW"/>
          </a:p>
        </p:txBody>
      </p:sp>
      <p:sp>
        <p:nvSpPr>
          <p:cNvPr id="6" name="投影片編號版面配置區 17"/>
          <p:cNvSpPr>
            <a:spLocks noGrp="1"/>
          </p:cNvSpPr>
          <p:nvPr>
            <p:ph type="sldNum" sz="quarter" idx="12"/>
          </p:nvPr>
        </p:nvSpPr>
        <p:spPr/>
        <p:txBody>
          <a:bodyPr/>
          <a:lstStyle>
            <a:lvl1pPr>
              <a:defRPr/>
            </a:lvl1pPr>
          </a:lstStyle>
          <a:p>
            <a:pPr>
              <a:defRPr/>
            </a:pPr>
            <a:fld id="{C459EFDF-1FAB-47C9-A042-6BE01887EF3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9"/>
          <p:cNvSpPr>
            <a:spLocks noGrp="1"/>
          </p:cNvSpPr>
          <p:nvPr>
            <p:ph type="dt" sz="half" idx="10"/>
          </p:nvPr>
        </p:nvSpPr>
        <p:spPr/>
        <p:txBody>
          <a:bodyPr/>
          <a:lstStyle>
            <a:lvl1pPr>
              <a:defRPr/>
            </a:lvl1pPr>
          </a:lstStyle>
          <a:p>
            <a:pPr>
              <a:defRPr/>
            </a:pPr>
            <a:fld id="{983B6F60-A915-4CD5-859F-CA6644883BF1}" type="datetime1">
              <a:rPr lang="en-US"/>
              <a:pPr>
                <a:defRPr/>
              </a:pPr>
              <a:t>6/5/2013</a:t>
            </a:fld>
            <a:endParaRPr lang="en-US" dirty="0"/>
          </a:p>
        </p:txBody>
      </p:sp>
      <p:sp>
        <p:nvSpPr>
          <p:cNvPr id="5" name="頁尾版面配置區 21"/>
          <p:cNvSpPr>
            <a:spLocks noGrp="1"/>
          </p:cNvSpPr>
          <p:nvPr>
            <p:ph type="ftr" sz="quarter" idx="11"/>
          </p:nvPr>
        </p:nvSpPr>
        <p:spPr/>
        <p:txBody>
          <a:bodyPr/>
          <a:lstStyle>
            <a:lvl1pPr>
              <a:defRPr/>
            </a:lvl1pPr>
          </a:lstStyle>
          <a:p>
            <a:pPr>
              <a:defRPr/>
            </a:pPr>
            <a:endParaRPr lang="en-US" altLang="zh-TW"/>
          </a:p>
        </p:txBody>
      </p:sp>
      <p:sp>
        <p:nvSpPr>
          <p:cNvPr id="6" name="投影片編號版面配置區 17"/>
          <p:cNvSpPr>
            <a:spLocks noGrp="1"/>
          </p:cNvSpPr>
          <p:nvPr>
            <p:ph type="sldNum" sz="quarter" idx="12"/>
          </p:nvPr>
        </p:nvSpPr>
        <p:spPr/>
        <p:txBody>
          <a:bodyPr/>
          <a:lstStyle>
            <a:lvl1pPr>
              <a:defRPr/>
            </a:lvl1pPr>
          </a:lstStyle>
          <a:p>
            <a:pPr>
              <a:defRPr/>
            </a:pPr>
            <a:fld id="{90879E20-3AFB-4C45-888B-6A11D86D161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bg>
      <p:bgRef idx="1002">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CE588545-1407-4E9C-AC44-7907CA97C03D}" type="datetime1">
              <a:rPr lang="en-US"/>
              <a:pPr>
                <a:defRPr/>
              </a:pPr>
              <a:t>6/5/2013</a:t>
            </a:fld>
            <a:endParaRPr lang="en-US"/>
          </a:p>
        </p:txBody>
      </p:sp>
      <p:sp>
        <p:nvSpPr>
          <p:cNvPr id="5" name="頁尾版面配置區 4"/>
          <p:cNvSpPr>
            <a:spLocks noGrp="1"/>
          </p:cNvSpPr>
          <p:nvPr>
            <p:ph type="ftr" sz="quarter" idx="11"/>
          </p:nvPr>
        </p:nvSpPr>
        <p:spPr/>
        <p:txBody>
          <a:bodyPr/>
          <a:lstStyle>
            <a:lvl1pPr>
              <a:defRPr>
                <a:solidFill>
                  <a:srgbClr val="D1EAEE"/>
                </a:solidFill>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195412F-2797-4A2F-8100-E58AC756D1E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229600" cy="1143000"/>
          </a:xfrm>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9"/>
          <p:cNvSpPr>
            <a:spLocks noGrp="1"/>
          </p:cNvSpPr>
          <p:nvPr>
            <p:ph type="dt" sz="half" idx="10"/>
          </p:nvPr>
        </p:nvSpPr>
        <p:spPr/>
        <p:txBody>
          <a:bodyPr/>
          <a:lstStyle>
            <a:lvl1pPr>
              <a:defRPr/>
            </a:lvl1pPr>
          </a:lstStyle>
          <a:p>
            <a:pPr>
              <a:defRPr/>
            </a:pPr>
            <a:fld id="{BF9E8589-7263-44EC-B38A-63EF5E53BF3E}" type="datetime1">
              <a:rPr lang="en-US"/>
              <a:pPr>
                <a:defRPr/>
              </a:pPr>
              <a:t>6/5/2013</a:t>
            </a:fld>
            <a:endParaRPr lang="en-US" dirty="0"/>
          </a:p>
        </p:txBody>
      </p:sp>
      <p:sp>
        <p:nvSpPr>
          <p:cNvPr id="6" name="頁尾版面配置區 21"/>
          <p:cNvSpPr>
            <a:spLocks noGrp="1"/>
          </p:cNvSpPr>
          <p:nvPr>
            <p:ph type="ftr" sz="quarter" idx="11"/>
          </p:nvPr>
        </p:nvSpPr>
        <p:spPr/>
        <p:txBody>
          <a:bodyPr/>
          <a:lstStyle>
            <a:lvl1pPr>
              <a:defRPr/>
            </a:lvl1pPr>
          </a:lstStyle>
          <a:p>
            <a:pPr>
              <a:defRPr/>
            </a:pPr>
            <a:endParaRPr lang="en-US" altLang="zh-TW"/>
          </a:p>
        </p:txBody>
      </p:sp>
      <p:sp>
        <p:nvSpPr>
          <p:cNvPr id="7" name="投影片編號版面配置區 17"/>
          <p:cNvSpPr>
            <a:spLocks noGrp="1"/>
          </p:cNvSpPr>
          <p:nvPr>
            <p:ph type="sldNum" sz="quarter" idx="12"/>
          </p:nvPr>
        </p:nvSpPr>
        <p:spPr/>
        <p:txBody>
          <a:bodyPr/>
          <a:lstStyle>
            <a:lvl1pPr>
              <a:defRPr/>
            </a:lvl1pPr>
          </a:lstStyle>
          <a:p>
            <a:pPr>
              <a:defRPr/>
            </a:pPr>
            <a:fld id="{B349692D-5B63-4653-BD6E-33078041472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4" name="文字版面配置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5" name="內容版面配置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內容版面配置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9"/>
          <p:cNvSpPr>
            <a:spLocks noGrp="1"/>
          </p:cNvSpPr>
          <p:nvPr>
            <p:ph type="dt" sz="half" idx="10"/>
          </p:nvPr>
        </p:nvSpPr>
        <p:spPr/>
        <p:txBody>
          <a:bodyPr/>
          <a:lstStyle>
            <a:lvl1pPr>
              <a:defRPr/>
            </a:lvl1pPr>
          </a:lstStyle>
          <a:p>
            <a:pPr>
              <a:defRPr/>
            </a:pPr>
            <a:fld id="{8F9AFE33-76B2-4C3C-B38C-5D9E60AA7E7C}" type="datetime1">
              <a:rPr lang="en-US"/>
              <a:pPr>
                <a:defRPr/>
              </a:pPr>
              <a:t>6/5/2013</a:t>
            </a:fld>
            <a:endParaRPr lang="en-US" dirty="0"/>
          </a:p>
        </p:txBody>
      </p:sp>
      <p:sp>
        <p:nvSpPr>
          <p:cNvPr id="8" name="頁尾版面配置區 21"/>
          <p:cNvSpPr>
            <a:spLocks noGrp="1"/>
          </p:cNvSpPr>
          <p:nvPr>
            <p:ph type="ftr" sz="quarter" idx="11"/>
          </p:nvPr>
        </p:nvSpPr>
        <p:spPr/>
        <p:txBody>
          <a:bodyPr/>
          <a:lstStyle>
            <a:lvl1pPr>
              <a:defRPr/>
            </a:lvl1pPr>
          </a:lstStyle>
          <a:p>
            <a:pPr>
              <a:defRPr/>
            </a:pPr>
            <a:endParaRPr lang="en-US" altLang="zh-TW"/>
          </a:p>
        </p:txBody>
      </p:sp>
      <p:sp>
        <p:nvSpPr>
          <p:cNvPr id="9" name="投影片編號版面配置區 17"/>
          <p:cNvSpPr>
            <a:spLocks noGrp="1"/>
          </p:cNvSpPr>
          <p:nvPr>
            <p:ph type="sldNum" sz="quarter" idx="12"/>
          </p:nvPr>
        </p:nvSpPr>
        <p:spPr/>
        <p:txBody>
          <a:bodyPr/>
          <a:lstStyle>
            <a:lvl1pPr>
              <a:defRPr/>
            </a:lvl1pPr>
          </a:lstStyle>
          <a:p>
            <a:pPr>
              <a:defRPr/>
            </a:pPr>
            <a:fld id="{F1F8F47D-1066-4B10-BFDD-5C3E0D4FC03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zh-TW" altLang="en-US" smtClean="0"/>
              <a:t>按一下以編輯母片標題樣式</a:t>
            </a:r>
            <a:endParaRPr lang="en-US"/>
          </a:p>
        </p:txBody>
      </p:sp>
      <p:sp>
        <p:nvSpPr>
          <p:cNvPr id="3" name="日期版面配置區 9"/>
          <p:cNvSpPr>
            <a:spLocks noGrp="1"/>
          </p:cNvSpPr>
          <p:nvPr>
            <p:ph type="dt" sz="half" idx="10"/>
          </p:nvPr>
        </p:nvSpPr>
        <p:spPr/>
        <p:txBody>
          <a:bodyPr/>
          <a:lstStyle>
            <a:lvl1pPr>
              <a:defRPr/>
            </a:lvl1pPr>
          </a:lstStyle>
          <a:p>
            <a:pPr>
              <a:defRPr/>
            </a:pPr>
            <a:fld id="{60267403-67C7-430D-AD0B-B0D14622E5C9}" type="datetime1">
              <a:rPr lang="en-US"/>
              <a:pPr>
                <a:defRPr/>
              </a:pPr>
              <a:t>6/5/2013</a:t>
            </a:fld>
            <a:endParaRPr lang="en-US" dirty="0"/>
          </a:p>
        </p:txBody>
      </p:sp>
      <p:sp>
        <p:nvSpPr>
          <p:cNvPr id="4" name="頁尾版面配置區 21"/>
          <p:cNvSpPr>
            <a:spLocks noGrp="1"/>
          </p:cNvSpPr>
          <p:nvPr>
            <p:ph type="ftr" sz="quarter" idx="11"/>
          </p:nvPr>
        </p:nvSpPr>
        <p:spPr/>
        <p:txBody>
          <a:bodyPr/>
          <a:lstStyle>
            <a:lvl1pPr>
              <a:defRPr/>
            </a:lvl1pPr>
          </a:lstStyle>
          <a:p>
            <a:pPr>
              <a:defRPr/>
            </a:pPr>
            <a:endParaRPr lang="en-US" altLang="zh-TW"/>
          </a:p>
        </p:txBody>
      </p:sp>
      <p:sp>
        <p:nvSpPr>
          <p:cNvPr id="5" name="投影片編號版面配置區 17"/>
          <p:cNvSpPr>
            <a:spLocks noGrp="1"/>
          </p:cNvSpPr>
          <p:nvPr>
            <p:ph type="sldNum" sz="quarter" idx="12"/>
          </p:nvPr>
        </p:nvSpPr>
        <p:spPr/>
        <p:txBody>
          <a:bodyPr/>
          <a:lstStyle>
            <a:lvl1pPr>
              <a:defRPr/>
            </a:lvl1pPr>
          </a:lstStyle>
          <a:p>
            <a:pPr>
              <a:defRPr/>
            </a:pPr>
            <a:fld id="{3F190FA3-E3B1-4680-817A-3BAD33C72F4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p:cNvSpPr>
            <a:spLocks noGrp="1"/>
          </p:cNvSpPr>
          <p:nvPr>
            <p:ph type="dt" sz="half" idx="10"/>
          </p:nvPr>
        </p:nvSpPr>
        <p:spPr/>
        <p:txBody>
          <a:bodyPr/>
          <a:lstStyle>
            <a:lvl1pPr>
              <a:defRPr/>
            </a:lvl1pPr>
          </a:lstStyle>
          <a:p>
            <a:pPr>
              <a:defRPr/>
            </a:pPr>
            <a:fld id="{D14A1715-8B0F-4613-8392-9D01F45B986F}" type="datetime1">
              <a:rPr lang="en-US"/>
              <a:pPr>
                <a:defRPr/>
              </a:pPr>
              <a:t>6/5/2013</a:t>
            </a:fld>
            <a:endParaRPr lang="en-US" dirty="0"/>
          </a:p>
        </p:txBody>
      </p:sp>
      <p:sp>
        <p:nvSpPr>
          <p:cNvPr id="3" name="頁尾版面配置區 21"/>
          <p:cNvSpPr>
            <a:spLocks noGrp="1"/>
          </p:cNvSpPr>
          <p:nvPr>
            <p:ph type="ftr" sz="quarter" idx="11"/>
          </p:nvPr>
        </p:nvSpPr>
        <p:spPr/>
        <p:txBody>
          <a:bodyPr/>
          <a:lstStyle>
            <a:lvl1pPr>
              <a:defRPr/>
            </a:lvl1pPr>
          </a:lstStyle>
          <a:p>
            <a:pPr>
              <a:defRPr/>
            </a:pPr>
            <a:endParaRPr lang="en-US" altLang="zh-TW"/>
          </a:p>
        </p:txBody>
      </p:sp>
      <p:sp>
        <p:nvSpPr>
          <p:cNvPr id="4" name="投影片編號版面配置區 17"/>
          <p:cNvSpPr>
            <a:spLocks noGrp="1"/>
          </p:cNvSpPr>
          <p:nvPr>
            <p:ph type="sldNum" sz="quarter" idx="12"/>
          </p:nvPr>
        </p:nvSpPr>
        <p:spPr/>
        <p:txBody>
          <a:bodyPr/>
          <a:lstStyle>
            <a:lvl1pPr>
              <a:defRPr/>
            </a:lvl1pPr>
          </a:lstStyle>
          <a:p>
            <a:pPr>
              <a:defRPr/>
            </a:pPr>
            <a:fld id="{58CD9145-67C5-49DB-AE04-93209BE0E5F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zh-TW" altLang="en-US" smtClean="0"/>
              <a:t>按一下以編輯母片文字樣式</a:t>
            </a:r>
          </a:p>
        </p:txBody>
      </p:sp>
      <p:sp>
        <p:nvSpPr>
          <p:cNvPr id="4" name="內容版面配置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9"/>
          <p:cNvSpPr>
            <a:spLocks noGrp="1"/>
          </p:cNvSpPr>
          <p:nvPr>
            <p:ph type="dt" sz="half" idx="10"/>
          </p:nvPr>
        </p:nvSpPr>
        <p:spPr/>
        <p:txBody>
          <a:bodyPr/>
          <a:lstStyle>
            <a:lvl1pPr>
              <a:defRPr/>
            </a:lvl1pPr>
          </a:lstStyle>
          <a:p>
            <a:pPr>
              <a:defRPr/>
            </a:pPr>
            <a:fld id="{C679DE58-11D2-4565-93B4-D1564CAD7436}" type="datetime1">
              <a:rPr lang="en-US"/>
              <a:pPr>
                <a:defRPr/>
              </a:pPr>
              <a:t>6/5/2013</a:t>
            </a:fld>
            <a:endParaRPr lang="en-US" dirty="0"/>
          </a:p>
        </p:txBody>
      </p:sp>
      <p:sp>
        <p:nvSpPr>
          <p:cNvPr id="6" name="頁尾版面配置區 21"/>
          <p:cNvSpPr>
            <a:spLocks noGrp="1"/>
          </p:cNvSpPr>
          <p:nvPr>
            <p:ph type="ftr" sz="quarter" idx="11"/>
          </p:nvPr>
        </p:nvSpPr>
        <p:spPr/>
        <p:txBody>
          <a:bodyPr/>
          <a:lstStyle>
            <a:lvl1pPr>
              <a:defRPr/>
            </a:lvl1pPr>
          </a:lstStyle>
          <a:p>
            <a:pPr>
              <a:defRPr/>
            </a:pPr>
            <a:endParaRPr lang="en-US" altLang="zh-TW"/>
          </a:p>
        </p:txBody>
      </p:sp>
      <p:sp>
        <p:nvSpPr>
          <p:cNvPr id="7" name="投影片編號版面配置區 17"/>
          <p:cNvSpPr>
            <a:spLocks noGrp="1"/>
          </p:cNvSpPr>
          <p:nvPr>
            <p:ph type="sldNum" sz="quarter" idx="12"/>
          </p:nvPr>
        </p:nvSpPr>
        <p:spPr/>
        <p:txBody>
          <a:bodyPr/>
          <a:lstStyle>
            <a:lvl1pPr>
              <a:defRPr/>
            </a:lvl1pPr>
          </a:lstStyle>
          <a:p>
            <a:pPr>
              <a:defRPr/>
            </a:pPr>
            <a:fld id="{C25253CC-E9B4-4425-A4B6-D1B41285D31E}"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剪去並圓角化單一角落矩形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直角三角形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手繪多邊形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8" name="手繪多邊形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2" name="標題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zh-TW" altLang="en-US" smtClean="0"/>
              <a:t>按一下以編輯母片標題樣式</a:t>
            </a:r>
            <a:endParaRPr lang="en-US"/>
          </a:p>
        </p:txBody>
      </p:sp>
      <p:sp>
        <p:nvSpPr>
          <p:cNvPr id="4" name="文字版面配置區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3" name="圖片版面配置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9" name="日期版面配置區 4"/>
          <p:cNvSpPr>
            <a:spLocks noGrp="1"/>
          </p:cNvSpPr>
          <p:nvPr>
            <p:ph type="dt" sz="half" idx="10"/>
          </p:nvPr>
        </p:nvSpPr>
        <p:spPr/>
        <p:txBody>
          <a:bodyPr/>
          <a:lstStyle>
            <a:lvl1pPr>
              <a:defRPr/>
            </a:lvl1pPr>
          </a:lstStyle>
          <a:p>
            <a:pPr>
              <a:defRPr/>
            </a:pPr>
            <a:fld id="{C0B73354-126E-47FD-94B5-DBE3E0E98414}" type="datetime1">
              <a:rPr lang="en-US"/>
              <a:pPr>
                <a:defRPr/>
              </a:pPr>
              <a:t>6/5/2013</a:t>
            </a:fld>
            <a:endParaRPr lang="en-US"/>
          </a:p>
        </p:txBody>
      </p:sp>
      <p:sp>
        <p:nvSpPr>
          <p:cNvPr id="10" name="頁尾版面配置區 5"/>
          <p:cNvSpPr>
            <a:spLocks noGrp="1"/>
          </p:cNvSpPr>
          <p:nvPr>
            <p:ph type="ftr" sz="quarter" idx="11"/>
          </p:nvPr>
        </p:nvSpPr>
        <p:spPr/>
        <p:txBody>
          <a:bodyPr/>
          <a:lstStyle>
            <a:lvl1pPr>
              <a:defRPr/>
            </a:lvl1pPr>
          </a:lstStyle>
          <a:p>
            <a:pPr>
              <a:defRPr/>
            </a:pPr>
            <a:endParaRPr lang="en-US" altLang="zh-TW"/>
          </a:p>
        </p:txBody>
      </p:sp>
      <p:sp>
        <p:nvSpPr>
          <p:cNvPr id="11" name="投影片編號版面配置區 6"/>
          <p:cNvSpPr>
            <a:spLocks noGrp="1"/>
          </p:cNvSpPr>
          <p:nvPr>
            <p:ph type="sldNum" sz="quarter" idx="12"/>
          </p:nvPr>
        </p:nvSpPr>
        <p:spPr>
          <a:xfrm>
            <a:off x="8077200" y="6356350"/>
            <a:ext cx="609600" cy="365125"/>
          </a:xfrm>
        </p:spPr>
        <p:txBody>
          <a:bodyPr/>
          <a:lstStyle>
            <a:lvl1pPr>
              <a:defRPr/>
            </a:lvl1pPr>
          </a:lstStyle>
          <a:p>
            <a:pPr>
              <a:defRPr/>
            </a:pPr>
            <a:fld id="{EEA809FD-B976-4D66-91B5-269A9273FB2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手繪多邊形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8" name="手繪多邊形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028" name="標題版面配置區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zh-TW" altLang="en-US" smtClean="0"/>
              <a:t>按一下以編輯母片標題樣式</a:t>
            </a:r>
          </a:p>
        </p:txBody>
      </p:sp>
      <p:sp>
        <p:nvSpPr>
          <p:cNvPr id="1029" name="文字版面配置區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 name="日期版面配置區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fld id="{8A9B353F-DD8F-4802-AD4E-AC4D3F006F68}" type="datetime1">
              <a:rPr lang="en-US"/>
              <a:pPr>
                <a:defRPr/>
              </a:pPr>
              <a:t>6/5/2013</a:t>
            </a:fld>
            <a:endParaRPr lang="en-US" dirty="0"/>
          </a:p>
        </p:txBody>
      </p:sp>
      <p:sp>
        <p:nvSpPr>
          <p:cNvPr id="22" name="頁尾版面配置區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kumimoji="0" sz="1200">
                <a:solidFill>
                  <a:srgbClr val="045C75"/>
                </a:solidFill>
                <a:latin typeface="Constantia" pitchFamily="18" charset="0"/>
              </a:defRPr>
            </a:lvl1pPr>
          </a:lstStyle>
          <a:p>
            <a:pPr>
              <a:defRPr/>
            </a:pPr>
            <a:endParaRPr lang="en-US" altLang="zh-TW"/>
          </a:p>
        </p:txBody>
      </p:sp>
      <p:sp>
        <p:nvSpPr>
          <p:cNvPr id="18" name="投影片編號版面配置區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fld id="{2A779E97-0E66-4ABF-B1D8-90FF406DCC82}" type="slidenum">
              <a:rPr lang="en-US"/>
              <a:pPr>
                <a:defRPr/>
              </a:pPr>
              <a:t>‹#›</a:t>
            </a:fld>
            <a:endParaRPr lang="en-US" dirty="0"/>
          </a:p>
        </p:txBody>
      </p:sp>
      <p:grpSp>
        <p:nvGrpSpPr>
          <p:cNvPr id="1033" name="群組 1"/>
          <p:cNvGrpSpPr>
            <a:grpSpLocks/>
          </p:cNvGrpSpPr>
          <p:nvPr/>
        </p:nvGrpSpPr>
        <p:grpSpPr bwMode="auto">
          <a:xfrm>
            <a:off x="-19050" y="203200"/>
            <a:ext cx="9180513" cy="647700"/>
            <a:chOff x="-19045" y="216550"/>
            <a:chExt cx="9180548" cy="649224"/>
          </a:xfrm>
        </p:grpSpPr>
        <p:sp>
          <p:nvSpPr>
            <p:cNvPr id="12" name="手繪多邊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3" name="手繪多邊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grpSp>
    </p:spTree>
  </p:cSld>
  <p:clrMap bg1="lt1" tx1="dk1" bg2="lt2" tx2="dk2" accent1="accent1" accent2="accent2" accent3="accent3" accent4="accent4" accent5="accent5" accent6="accent6" hlink="hlink" folHlink="folHlink"/>
  <p:sldLayoutIdLst>
    <p:sldLayoutId id="2147483672" r:id="rId1"/>
    <p:sldLayoutId id="2147483664" r:id="rId2"/>
    <p:sldLayoutId id="2147483673" r:id="rId3"/>
    <p:sldLayoutId id="2147483665" r:id="rId4"/>
    <p:sldLayoutId id="2147483666" r:id="rId5"/>
    <p:sldLayoutId id="2147483667" r:id="rId6"/>
    <p:sldLayoutId id="2147483668" r:id="rId7"/>
    <p:sldLayoutId id="2147483669" r:id="rId8"/>
    <p:sldLayoutId id="2147483674" r:id="rId9"/>
    <p:sldLayoutId id="2147483670" r:id="rId10"/>
    <p:sldLayoutId id="2147483671"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4.xml"/><Relationship Id="rId7" Type="http://schemas.openxmlformats.org/officeDocument/2006/relationships/diagramQuickStyle" Target="../diagrams/quickStyle3.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image" Target="../media/image20.jpe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24.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8.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12.xml"/><Relationship Id="rId5" Type="http://schemas.openxmlformats.org/officeDocument/2006/relationships/image" Target="../media/image38.jpe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46.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400000"/>
              </a:schemeClr>
            </a:gs>
            <a:gs pos="25000">
              <a:schemeClr val="bg2">
                <a:tint val="83000"/>
                <a:satMod val="320000"/>
              </a:schemeClr>
            </a:gs>
            <a:gs pos="10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13" name="矩形 12"/>
          <p:cNvSpPr/>
          <p:nvPr/>
        </p:nvSpPr>
        <p:spPr>
          <a:xfrm>
            <a:off x="0" y="285728"/>
            <a:ext cx="8501122" cy="923330"/>
          </a:xfrm>
          <a:prstGeom prst="rect">
            <a:avLst/>
          </a:prstGeom>
          <a:noFill/>
          <a:ln>
            <a:noFill/>
          </a:ln>
        </p:spPr>
        <p:txBody>
          <a:bodyPr>
            <a:spAutoFit/>
          </a:bodyPr>
          <a:lstStyle/>
          <a:p>
            <a:pPr fontAlgn="auto">
              <a:spcBef>
                <a:spcPts val="0"/>
              </a:spcBef>
              <a:spcAft>
                <a:spcPts val="0"/>
              </a:spcAft>
              <a:defRPr/>
            </a:pPr>
            <a:r>
              <a:rPr kumimoji="0" altLang="en-US" sz="5400" cap="all" dirty="0">
                <a:ln w="9000" cmpd="sng">
                  <a:noFill/>
                  <a:prstDash val="solid"/>
                </a:ln>
                <a:effectLst>
                  <a:reflection blurRad="12700" stA="28000" endPos="45000" dist="1000" dir="5400000" sy="-100000" algn="bl" rotWithShape="0"/>
                </a:effectLst>
                <a:latin typeface="標楷體" pitchFamily="65" charset="-120"/>
                <a:ea typeface="標楷體" pitchFamily="65" charset="-120"/>
              </a:rPr>
              <a:t>中華科技大學企業管理系</a:t>
            </a:r>
            <a:endParaRPr kumimoji="0" lang="zh-TW" altLang="en-US" sz="5400" cap="all" dirty="0">
              <a:ln w="9000" cmpd="sng">
                <a:noFill/>
                <a:prstDash val="solid"/>
              </a:ln>
              <a:effectLst>
                <a:reflection blurRad="12700" stA="28000" endPos="45000" dist="1000" dir="5400000" sy="-100000" algn="bl" rotWithShape="0"/>
              </a:effectLst>
              <a:latin typeface="標楷體" pitchFamily="65" charset="-120"/>
              <a:ea typeface="標楷體" pitchFamily="65" charset="-120"/>
            </a:endParaRPr>
          </a:p>
        </p:txBody>
      </p:sp>
      <p:sp>
        <p:nvSpPr>
          <p:cNvPr id="14" name="文字方塊 13"/>
          <p:cNvSpPr txBox="1"/>
          <p:nvPr/>
        </p:nvSpPr>
        <p:spPr>
          <a:xfrm>
            <a:off x="0" y="1571612"/>
            <a:ext cx="9144000" cy="1754326"/>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kumimoji="0" altLang="en-US" sz="3600" dirty="0">
                <a:ln w="0">
                  <a:noFill/>
                </a:ln>
                <a:latin typeface="標楷體" pitchFamily="65" charset="-120"/>
                <a:ea typeface="標楷體" pitchFamily="65" charset="-120"/>
              </a:rPr>
              <a:t>網路社群行銷之產學合作實務專案</a:t>
            </a:r>
            <a:r>
              <a:rPr kumimoji="0" lang="en-US" sz="3600" dirty="0">
                <a:ln w="0">
                  <a:noFill/>
                </a:ln>
                <a:latin typeface="標楷體" pitchFamily="65" charset="-120"/>
                <a:ea typeface="標楷體" pitchFamily="65" charset="-120"/>
              </a:rPr>
              <a:t/>
            </a:r>
            <a:br>
              <a:rPr kumimoji="0" lang="en-US" sz="3600" dirty="0">
                <a:ln w="0">
                  <a:noFill/>
                </a:ln>
                <a:latin typeface="標楷體" pitchFamily="65" charset="-120"/>
                <a:ea typeface="標楷體" pitchFamily="65" charset="-120"/>
              </a:rPr>
            </a:br>
            <a:r>
              <a:rPr kumimoji="0" lang="en-US" altLang="zh-TW" sz="3600" dirty="0">
                <a:ln w="0">
                  <a:noFill/>
                </a:ln>
                <a:latin typeface="標楷體" pitchFamily="65" charset="-120"/>
                <a:ea typeface="標楷體" pitchFamily="65" charset="-120"/>
              </a:rPr>
              <a:t>【</a:t>
            </a:r>
            <a:r>
              <a:rPr kumimoji="0" altLang="en-US" sz="3600" dirty="0" err="1">
                <a:ln w="0">
                  <a:noFill/>
                </a:ln>
                <a:latin typeface="標楷體" pitchFamily="65" charset="-120"/>
                <a:ea typeface="標楷體" pitchFamily="65" charset="-120"/>
              </a:rPr>
              <a:t>這不是百科全書</a:t>
            </a:r>
            <a:r>
              <a:rPr kumimoji="0" lang="en-US" altLang="zh-TW" sz="3600" dirty="0">
                <a:ln w="0">
                  <a:noFill/>
                </a:ln>
                <a:latin typeface="標楷體" pitchFamily="65" charset="-120"/>
                <a:ea typeface="標楷體" pitchFamily="65" charset="-120"/>
              </a:rPr>
              <a:t>】</a:t>
            </a:r>
            <a:r>
              <a:rPr kumimoji="0" lang="en-US" altLang="zh-TW" sz="3600" dirty="0" err="1">
                <a:ln w="0">
                  <a:noFill/>
                </a:ln>
                <a:latin typeface="標楷體" pitchFamily="65" charset="-120"/>
                <a:ea typeface="標楷體" pitchFamily="65" charset="-120"/>
              </a:rPr>
              <a:t>Facebook</a:t>
            </a:r>
            <a:r>
              <a:rPr kumimoji="0" lang="zh-TW" altLang="en-US" sz="3600" dirty="0">
                <a:ln w="0">
                  <a:noFill/>
                </a:ln>
                <a:latin typeface="標楷體" pitchFamily="65" charset="-120"/>
                <a:ea typeface="標楷體" pitchFamily="65" charset="-120"/>
              </a:rPr>
              <a:t>粉絲專頁</a:t>
            </a:r>
            <a:endParaRPr kumimoji="0" altLang="en-US" sz="3600" dirty="0">
              <a:ln w="0">
                <a:noFill/>
              </a:ln>
              <a:latin typeface="標楷體" pitchFamily="65" charset="-120"/>
              <a:ea typeface="標楷體" pitchFamily="65" charset="-120"/>
            </a:endParaRPr>
          </a:p>
          <a:p>
            <a:pPr algn="ctr" fontAlgn="auto">
              <a:spcBef>
                <a:spcPts val="0"/>
              </a:spcBef>
              <a:spcAft>
                <a:spcPts val="0"/>
              </a:spcAft>
              <a:defRPr/>
            </a:pPr>
            <a:endParaRPr kumimoji="0" lang="en-US" altLang="zh-TW" dirty="0">
              <a:ln w="0">
                <a:noFill/>
              </a:ln>
              <a:latin typeface="+mn-lt"/>
              <a:ea typeface="+mn-ea"/>
            </a:endParaRPr>
          </a:p>
          <a:p>
            <a:pPr algn="ctr" fontAlgn="auto">
              <a:spcBef>
                <a:spcPts val="0"/>
              </a:spcBef>
              <a:spcAft>
                <a:spcPts val="0"/>
              </a:spcAft>
              <a:defRPr/>
            </a:pPr>
            <a:endParaRPr kumimoji="0" lang="zh-TW" altLang="en-US" dirty="0">
              <a:ln w="0">
                <a:noFill/>
              </a:ln>
              <a:latin typeface="+mn-lt"/>
              <a:ea typeface="+mn-ea"/>
            </a:endParaRPr>
          </a:p>
        </p:txBody>
      </p:sp>
      <p:cxnSp>
        <p:nvCxnSpPr>
          <p:cNvPr id="7" name="直線接點 6"/>
          <p:cNvCxnSpPr/>
          <p:nvPr/>
        </p:nvCxnSpPr>
        <p:spPr>
          <a:xfrm>
            <a:off x="0" y="1428750"/>
            <a:ext cx="8001000" cy="1588"/>
          </a:xfrm>
          <a:prstGeom prst="line">
            <a:avLst/>
          </a:prstGeom>
          <a:ln w="60325" cmpd="tri">
            <a:solidFill>
              <a:schemeClr val="tx1"/>
            </a:solidFill>
          </a:ln>
        </p:spPr>
        <p:style>
          <a:lnRef idx="3">
            <a:schemeClr val="dk1"/>
          </a:lnRef>
          <a:fillRef idx="0">
            <a:schemeClr val="dk1"/>
          </a:fillRef>
          <a:effectRef idx="2">
            <a:schemeClr val="dk1"/>
          </a:effectRef>
          <a:fontRef idx="minor">
            <a:schemeClr val="tx1"/>
          </a:fontRef>
        </p:style>
      </p:cxnSp>
      <p:sp>
        <p:nvSpPr>
          <p:cNvPr id="10" name="圓角矩形 5"/>
          <p:cNvSpPr/>
          <p:nvPr/>
        </p:nvSpPr>
        <p:spPr bwMode="auto">
          <a:xfrm>
            <a:off x="0" y="2571750"/>
            <a:ext cx="6215063" cy="2000250"/>
          </a:xfrm>
          <a:prstGeom prst="rect">
            <a:avLst/>
          </a:prstGeom>
        </p:spPr>
        <p:style>
          <a:lnRef idx="0">
            <a:scrgbClr r="0" g="0" b="0"/>
          </a:lnRef>
          <a:fillRef idx="0">
            <a:scrgbClr r="0" g="0" b="0"/>
          </a:fillRef>
          <a:effectRef idx="0">
            <a:scrgbClr r="0" g="0" b="0"/>
          </a:effectRef>
          <a:fontRef idx="minor">
            <a:schemeClr val="lt1"/>
          </a:fontRef>
        </p:style>
        <p:txBody>
          <a:bodyPr lIns="116935" tIns="0" rIns="116935" bIns="0" spcCol="1270" anchor="ctr"/>
          <a:lstStyle/>
          <a:p>
            <a:pPr defTabSz="711200" fontAlgn="auto">
              <a:lnSpc>
                <a:spcPct val="90000"/>
              </a:lnSpc>
              <a:spcAft>
                <a:spcPct val="35000"/>
              </a:spcAft>
              <a:defRPr/>
            </a:pPr>
            <a:r>
              <a:rPr kumimoji="0" lang="zh-TW" altLang="en-US" sz="3600" dirty="0">
                <a:latin typeface="標楷體" pitchFamily="65" charset="-120"/>
                <a:ea typeface="標楷體" pitchFamily="65" charset="-120"/>
              </a:rPr>
              <a:t>指導教師：</a:t>
            </a:r>
            <a:r>
              <a:rPr kumimoji="0" lang="zh-TW" altLang="en-US" sz="3600" u="sng" dirty="0">
                <a:latin typeface="標楷體" pitchFamily="65" charset="-120"/>
                <a:ea typeface="標楷體" pitchFamily="65" charset="-120"/>
              </a:rPr>
              <a:t>張力</a:t>
            </a:r>
            <a:r>
              <a:rPr kumimoji="0" lang="zh-TW" altLang="en-US" sz="3600" dirty="0">
                <a:latin typeface="標楷體" pitchFamily="65" charset="-120"/>
                <a:ea typeface="標楷體" pitchFamily="65" charset="-120"/>
              </a:rPr>
              <a:t>  老師</a:t>
            </a:r>
          </a:p>
        </p:txBody>
      </p:sp>
      <p:sp>
        <p:nvSpPr>
          <p:cNvPr id="14342" name="矩形 20"/>
          <p:cNvSpPr>
            <a:spLocks noChangeArrowheads="1"/>
          </p:cNvSpPr>
          <p:nvPr/>
        </p:nvSpPr>
        <p:spPr bwMode="auto">
          <a:xfrm>
            <a:off x="5214938" y="3286125"/>
            <a:ext cx="3357562" cy="646113"/>
          </a:xfrm>
          <a:prstGeom prst="rect">
            <a:avLst/>
          </a:prstGeom>
          <a:noFill/>
          <a:ln w="9525">
            <a:noFill/>
            <a:miter lim="800000"/>
            <a:headEnd/>
            <a:tailEnd/>
          </a:ln>
        </p:spPr>
        <p:txBody>
          <a:bodyPr>
            <a:spAutoFit/>
          </a:bodyPr>
          <a:lstStyle/>
          <a:p>
            <a:pPr algn="ctr"/>
            <a:r>
              <a:rPr lang="zh-TW" altLang="en-US" sz="3600">
                <a:latin typeface="標楷體" pitchFamily="65" charset="-120"/>
                <a:ea typeface="標楷體" pitchFamily="65" charset="-120"/>
              </a:rPr>
              <a:t>組長：</a:t>
            </a:r>
            <a:r>
              <a:rPr lang="zh-TW" altLang="en-US" sz="3600" u="sng">
                <a:latin typeface="標楷體" pitchFamily="65" charset="-120"/>
                <a:ea typeface="標楷體" pitchFamily="65" charset="-120"/>
              </a:rPr>
              <a:t>方得倫</a:t>
            </a:r>
            <a:endParaRPr lang="zh-TW" altLang="en-US" sz="3600" u="sng"/>
          </a:p>
        </p:txBody>
      </p:sp>
      <p:sp>
        <p:nvSpPr>
          <p:cNvPr id="14343" name="矩形 26"/>
          <p:cNvSpPr>
            <a:spLocks noChangeArrowheads="1"/>
          </p:cNvSpPr>
          <p:nvPr/>
        </p:nvSpPr>
        <p:spPr bwMode="auto">
          <a:xfrm>
            <a:off x="0" y="6072188"/>
            <a:ext cx="3714750" cy="646112"/>
          </a:xfrm>
          <a:prstGeom prst="rect">
            <a:avLst/>
          </a:prstGeom>
          <a:noFill/>
          <a:ln w="9525">
            <a:noFill/>
            <a:miter lim="800000"/>
            <a:headEnd/>
            <a:tailEnd/>
          </a:ln>
        </p:spPr>
        <p:txBody>
          <a:bodyPr>
            <a:spAutoFit/>
          </a:bodyPr>
          <a:lstStyle/>
          <a:p>
            <a:pPr algn="ctr" defTabSz="711200">
              <a:lnSpc>
                <a:spcPct val="90000"/>
              </a:lnSpc>
              <a:spcAft>
                <a:spcPct val="35000"/>
              </a:spcAft>
            </a:pPr>
            <a:r>
              <a:rPr kumimoji="0" lang="zh-TW" altLang="en-US" sz="4000">
                <a:latin typeface="標楷體" pitchFamily="65" charset="-120"/>
                <a:ea typeface="標楷體" pitchFamily="65" charset="-120"/>
              </a:rPr>
              <a:t>第三組</a:t>
            </a:r>
          </a:p>
        </p:txBody>
      </p:sp>
      <p:cxnSp>
        <p:nvCxnSpPr>
          <p:cNvPr id="28" name="直線接點 27"/>
          <p:cNvCxnSpPr/>
          <p:nvPr/>
        </p:nvCxnSpPr>
        <p:spPr>
          <a:xfrm>
            <a:off x="0" y="6000750"/>
            <a:ext cx="4643438" cy="1588"/>
          </a:xfrm>
          <a:prstGeom prst="line">
            <a:avLst/>
          </a:prstGeom>
          <a:ln w="60325" cmpd="tri">
            <a:solidFill>
              <a:schemeClr val="tx1"/>
            </a:solidFill>
          </a:ln>
        </p:spPr>
        <p:style>
          <a:lnRef idx="3">
            <a:schemeClr val="dk1"/>
          </a:lnRef>
          <a:fillRef idx="0">
            <a:schemeClr val="dk1"/>
          </a:fillRef>
          <a:effectRef idx="2">
            <a:schemeClr val="dk1"/>
          </a:effectRef>
          <a:fontRef idx="minor">
            <a:schemeClr val="tx1"/>
          </a:fontRef>
        </p:style>
      </p:cxnSp>
      <p:sp>
        <p:nvSpPr>
          <p:cNvPr id="14345" name="矩形 30"/>
          <p:cNvSpPr>
            <a:spLocks noChangeArrowheads="1"/>
          </p:cNvSpPr>
          <p:nvPr/>
        </p:nvSpPr>
        <p:spPr bwMode="auto">
          <a:xfrm>
            <a:off x="5214938" y="3786188"/>
            <a:ext cx="3357562" cy="646112"/>
          </a:xfrm>
          <a:prstGeom prst="rect">
            <a:avLst/>
          </a:prstGeom>
          <a:noFill/>
          <a:ln w="9525">
            <a:noFill/>
            <a:miter lim="800000"/>
            <a:headEnd/>
            <a:tailEnd/>
          </a:ln>
        </p:spPr>
        <p:txBody>
          <a:bodyPr>
            <a:spAutoFit/>
          </a:bodyPr>
          <a:lstStyle/>
          <a:p>
            <a:pPr algn="ctr"/>
            <a:r>
              <a:rPr lang="zh-TW" altLang="en-US" sz="3600">
                <a:latin typeface="標楷體" pitchFamily="65" charset="-120"/>
                <a:ea typeface="標楷體" pitchFamily="65" charset="-120"/>
              </a:rPr>
              <a:t>組員：</a:t>
            </a:r>
            <a:r>
              <a:rPr lang="zh-TW" altLang="en-US" sz="3600" u="sng">
                <a:latin typeface="標楷體" pitchFamily="65" charset="-120"/>
                <a:ea typeface="標楷體" pitchFamily="65" charset="-120"/>
              </a:rPr>
              <a:t>范欣瑞</a:t>
            </a:r>
            <a:endParaRPr lang="zh-TW" altLang="en-US" sz="3600" u="sng"/>
          </a:p>
        </p:txBody>
      </p:sp>
      <p:sp>
        <p:nvSpPr>
          <p:cNvPr id="14346" name="矩形 31"/>
          <p:cNvSpPr>
            <a:spLocks noChangeArrowheads="1"/>
          </p:cNvSpPr>
          <p:nvPr/>
        </p:nvSpPr>
        <p:spPr bwMode="auto">
          <a:xfrm>
            <a:off x="5214938" y="4286250"/>
            <a:ext cx="3357562" cy="2308225"/>
          </a:xfrm>
          <a:prstGeom prst="rect">
            <a:avLst/>
          </a:prstGeom>
          <a:noFill/>
          <a:ln w="9525">
            <a:noFill/>
            <a:miter lim="800000"/>
            <a:headEnd/>
            <a:tailEnd/>
          </a:ln>
        </p:spPr>
        <p:txBody>
          <a:bodyPr>
            <a:spAutoFit/>
          </a:bodyPr>
          <a:lstStyle/>
          <a:p>
            <a:pPr algn="ctr"/>
            <a:r>
              <a:rPr lang="zh-TW" altLang="en-US" sz="3600">
                <a:latin typeface="標楷體" pitchFamily="65" charset="-120"/>
                <a:ea typeface="標楷體" pitchFamily="65" charset="-120"/>
              </a:rPr>
              <a:t>　　　</a:t>
            </a:r>
            <a:r>
              <a:rPr lang="zh-TW" altLang="en-US" sz="3600" u="sng">
                <a:latin typeface="標楷體" pitchFamily="65" charset="-120"/>
                <a:ea typeface="標楷體" pitchFamily="65" charset="-120"/>
              </a:rPr>
              <a:t>李奕德</a:t>
            </a:r>
            <a:endParaRPr lang="en-US" altLang="zh-TW" sz="3600" u="sng">
              <a:latin typeface="標楷體" pitchFamily="65" charset="-120"/>
              <a:ea typeface="標楷體" pitchFamily="65" charset="-120"/>
            </a:endParaRPr>
          </a:p>
          <a:p>
            <a:pPr algn="ctr"/>
            <a:r>
              <a:rPr lang="zh-TW" altLang="en-US" sz="3600">
                <a:latin typeface="標楷體" pitchFamily="65" charset="-120"/>
                <a:ea typeface="標楷體" pitchFamily="65" charset="-120"/>
              </a:rPr>
              <a:t>　　　</a:t>
            </a:r>
            <a:r>
              <a:rPr lang="zh-TW" altLang="en-US" sz="3600" u="sng">
                <a:latin typeface="標楷體" pitchFamily="65" charset="-120"/>
                <a:ea typeface="標楷體" pitchFamily="65" charset="-120"/>
              </a:rPr>
              <a:t>呂政峰</a:t>
            </a:r>
            <a:endParaRPr lang="en-US" altLang="zh-TW" sz="3600" u="sng">
              <a:latin typeface="標楷體" pitchFamily="65" charset="-120"/>
              <a:ea typeface="標楷體" pitchFamily="65" charset="-120"/>
            </a:endParaRPr>
          </a:p>
          <a:p>
            <a:pPr algn="ctr"/>
            <a:r>
              <a:rPr lang="zh-TW" altLang="en-US" sz="3600">
                <a:latin typeface="標楷體" pitchFamily="65" charset="-120"/>
                <a:ea typeface="標楷體" pitchFamily="65" charset="-120"/>
              </a:rPr>
              <a:t>　　　</a:t>
            </a:r>
            <a:r>
              <a:rPr lang="zh-TW" altLang="en-US" sz="3600" u="sng">
                <a:latin typeface="標楷體" pitchFamily="65" charset="-120"/>
                <a:ea typeface="標楷體" pitchFamily="65" charset="-120"/>
              </a:rPr>
              <a:t>葉耿佑</a:t>
            </a:r>
            <a:endParaRPr lang="en-US" altLang="zh-TW" sz="3600" u="sng">
              <a:latin typeface="標楷體" pitchFamily="65" charset="-120"/>
              <a:ea typeface="標楷體" pitchFamily="65" charset="-120"/>
            </a:endParaRPr>
          </a:p>
          <a:p>
            <a:pPr algn="ctr"/>
            <a:r>
              <a:rPr lang="zh-TW" altLang="en-US" sz="3600">
                <a:latin typeface="標楷體" pitchFamily="65" charset="-120"/>
                <a:ea typeface="標楷體" pitchFamily="65" charset="-120"/>
              </a:rPr>
              <a:t>　　　</a:t>
            </a:r>
            <a:r>
              <a:rPr lang="zh-TW" altLang="en-US" sz="3600" u="sng">
                <a:latin typeface="標楷體" pitchFamily="65" charset="-120"/>
                <a:ea typeface="標楷體" pitchFamily="65" charset="-120"/>
              </a:rPr>
              <a:t>張仲賢</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26"/>
          <p:cNvSpPr>
            <a:spLocks noGrp="1"/>
          </p:cNvSpPr>
          <p:nvPr>
            <p:ph type="sldNum" sz="quarter" idx="12"/>
          </p:nvPr>
        </p:nvSpPr>
        <p:spPr/>
        <p:txBody>
          <a:bodyPr/>
          <a:lstStyle/>
          <a:p>
            <a:pPr>
              <a:defRPr/>
            </a:pPr>
            <a:fld id="{ECCA37D3-D66B-4D50-9884-72D4A5FBEAE7}" type="slidenum">
              <a:rPr lang="en-US"/>
              <a:pPr>
                <a:defRPr/>
              </a:pPr>
              <a:t>10</a:t>
            </a:fld>
            <a:endParaRPr lang="en-US"/>
          </a:p>
        </p:txBody>
      </p:sp>
      <p:pic>
        <p:nvPicPr>
          <p:cNvPr id="4098" name="Picture 2" descr="C:\Documents and Settings\Delun\My Documents\Downloads\559371_237731119657628_1392425901_n.jpg"/>
          <p:cNvPicPr>
            <a:picLocks noChangeAspect="1" noChangeArrowheads="1"/>
          </p:cNvPicPr>
          <p:nvPr/>
        </p:nvPicPr>
        <p:blipFill>
          <a:blip r:embed="rId4"/>
          <a:srcRect/>
          <a:stretch>
            <a:fillRect/>
          </a:stretch>
        </p:blipFill>
        <p:spPr bwMode="auto">
          <a:xfrm>
            <a:off x="1785938" y="1285875"/>
            <a:ext cx="5789612" cy="2143125"/>
          </a:xfrm>
          <a:prstGeom prst="rect">
            <a:avLst/>
          </a:prstGeom>
          <a:noFill/>
          <a:ln w="9525">
            <a:noFill/>
            <a:miter lim="800000"/>
            <a:headEnd/>
            <a:tailEnd/>
          </a:ln>
        </p:spPr>
      </p:pic>
      <p:pic>
        <p:nvPicPr>
          <p:cNvPr id="4099" name="Picture 3" descr="C:\Documents and Settings\Delun\My Documents\Downloads\facebook.jpg"/>
          <p:cNvPicPr>
            <a:picLocks noChangeAspect="1" noChangeArrowheads="1"/>
          </p:cNvPicPr>
          <p:nvPr/>
        </p:nvPicPr>
        <p:blipFill>
          <a:blip r:embed="rId5"/>
          <a:srcRect/>
          <a:stretch>
            <a:fillRect/>
          </a:stretch>
        </p:blipFill>
        <p:spPr bwMode="auto">
          <a:xfrm>
            <a:off x="1785938" y="4500563"/>
            <a:ext cx="5857875" cy="2195512"/>
          </a:xfrm>
          <a:prstGeom prst="rect">
            <a:avLst/>
          </a:prstGeom>
          <a:noFill/>
          <a:ln w="9525">
            <a:noFill/>
            <a:miter lim="800000"/>
            <a:headEnd/>
            <a:tailEnd/>
          </a:ln>
        </p:spPr>
      </p:pic>
      <p:sp>
        <p:nvSpPr>
          <p:cNvPr id="33" name="標題 3"/>
          <p:cNvSpPr>
            <a:spLocks noGrp="1"/>
          </p:cNvSpPr>
          <p:nvPr>
            <p:ph type="ctrTitle"/>
          </p:nvPr>
        </p:nvSpPr>
        <p:spPr>
          <a:xfrm>
            <a:off x="2214546" y="142852"/>
            <a:ext cx="4714908" cy="828716"/>
          </a:xfrm>
        </p:spPr>
        <p:txBody>
          <a:bodyPr/>
          <a:lstStyle/>
          <a:p>
            <a:pPr eaLnBrk="1" fontAlgn="auto" hangingPunct="1">
              <a:spcAft>
                <a:spcPts val="0"/>
              </a:spcAft>
              <a:defRPr/>
            </a:pPr>
            <a:r>
              <a:rPr lang="zh-TW" altLang="en-US" sz="4800" spc="30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標楷體" pitchFamily="65" charset="-120"/>
                <a:ea typeface="標楷體" pitchFamily="65" charset="-120"/>
              </a:rPr>
              <a:t>問題解決策略</a:t>
            </a:r>
            <a:endParaRPr lang="zh-TW" altLang="en-US" sz="4800" spc="30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標楷體" pitchFamily="65" charset="-120"/>
              <a:ea typeface="標楷體" pitchFamily="65" charset="-120"/>
            </a:endParaRPr>
          </a:p>
        </p:txBody>
      </p:sp>
      <p:sp>
        <p:nvSpPr>
          <p:cNvPr id="37" name="加號 36"/>
          <p:cNvSpPr/>
          <p:nvPr/>
        </p:nvSpPr>
        <p:spPr>
          <a:xfrm>
            <a:off x="4214813" y="3571875"/>
            <a:ext cx="928687" cy="785813"/>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90"/>
                                          </p:val>
                                        </p:tav>
                                        <p:tav tm="100000">
                                          <p:val>
                                            <p:fltVal val="0"/>
                                          </p:val>
                                        </p:tav>
                                      </p:tavLst>
                                    </p:anim>
                                    <p:animEffect transition="in" filter="fade">
                                      <p:cBhvr>
                                        <p:cTn id="10" dur="500"/>
                                        <p:tgtEl>
                                          <p:spTgt spid="4098"/>
                                        </p:tgtEl>
                                      </p:cBhvr>
                                    </p:animEffect>
                                  </p:childTnLst>
                                </p:cTn>
                              </p:par>
                            </p:childTnLst>
                          </p:cTn>
                        </p:par>
                        <p:par>
                          <p:cTn id="11" fill="hold">
                            <p:stCondLst>
                              <p:cond delay="5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4099"/>
                                        </p:tgtEl>
                                        <p:attrNameLst>
                                          <p:attrName>style.visibility</p:attrName>
                                        </p:attrNameLst>
                                      </p:cBhvr>
                                      <p:to>
                                        <p:strVal val="visible"/>
                                      </p:to>
                                    </p:set>
                                    <p:anim calcmode="lin" valueType="num">
                                      <p:cBhvr>
                                        <p:cTn id="14" dur="500" fill="hold"/>
                                        <p:tgtEl>
                                          <p:spTgt spid="4099"/>
                                        </p:tgtEl>
                                        <p:attrNameLst>
                                          <p:attrName>ppt_w</p:attrName>
                                        </p:attrNameLst>
                                      </p:cBhvr>
                                      <p:tavLst>
                                        <p:tav tm="0">
                                          <p:val>
                                            <p:fltVal val="0"/>
                                          </p:val>
                                        </p:tav>
                                        <p:tav tm="100000">
                                          <p:val>
                                            <p:strVal val="#ppt_w"/>
                                          </p:val>
                                        </p:tav>
                                      </p:tavLst>
                                    </p:anim>
                                    <p:anim calcmode="lin" valueType="num">
                                      <p:cBhvr>
                                        <p:cTn id="15" dur="500" fill="hold"/>
                                        <p:tgtEl>
                                          <p:spTgt spid="4099"/>
                                        </p:tgtEl>
                                        <p:attrNameLst>
                                          <p:attrName>ppt_h</p:attrName>
                                        </p:attrNameLst>
                                      </p:cBhvr>
                                      <p:tavLst>
                                        <p:tav tm="0">
                                          <p:val>
                                            <p:fltVal val="0"/>
                                          </p:val>
                                        </p:tav>
                                        <p:tav tm="100000">
                                          <p:val>
                                            <p:strVal val="#ppt_h"/>
                                          </p:val>
                                        </p:tav>
                                      </p:tavLst>
                                    </p:anim>
                                    <p:anim calcmode="lin" valueType="num">
                                      <p:cBhvr>
                                        <p:cTn id="16" dur="500" fill="hold"/>
                                        <p:tgtEl>
                                          <p:spTgt spid="4099"/>
                                        </p:tgtEl>
                                        <p:attrNameLst>
                                          <p:attrName>style.rotation</p:attrName>
                                        </p:attrNameLst>
                                      </p:cBhvr>
                                      <p:tavLst>
                                        <p:tav tm="0">
                                          <p:val>
                                            <p:fltVal val="90"/>
                                          </p:val>
                                        </p:tav>
                                        <p:tav tm="100000">
                                          <p:val>
                                            <p:fltVal val="0"/>
                                          </p:val>
                                        </p:tav>
                                      </p:tavLst>
                                    </p:anim>
                                    <p:animEffect transition="in" filter="fade">
                                      <p:cBhvr>
                                        <p:cTn id="17" dur="500"/>
                                        <p:tgtEl>
                                          <p:spTgt spid="4099"/>
                                        </p:tgtEl>
                                      </p:cBhvr>
                                    </p:animEffect>
                                  </p:childTnLst>
                                </p:cTn>
                              </p:par>
                            </p:childTnLst>
                          </p:cTn>
                        </p:par>
                        <p:par>
                          <p:cTn id="18" fill="hold">
                            <p:stCondLst>
                              <p:cond delay="1000"/>
                            </p:stCondLst>
                            <p:childTnLst>
                              <p:par>
                                <p:cTn id="19" presetID="4" presetClass="entr" presetSubtype="16"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A0899F53-D328-465F-8EEB-B86D24408152}" type="slidenum">
              <a:rPr lang="en-US"/>
              <a:pPr>
                <a:defRPr/>
              </a:pPr>
              <a:t>11</a:t>
            </a:fld>
            <a:endParaRPr lang="en-US" dirty="0"/>
          </a:p>
        </p:txBody>
      </p:sp>
      <p:pic>
        <p:nvPicPr>
          <p:cNvPr id="7" name="圖片 6" descr="C:\Documents and Settings\Delun\My Documents\Downloads\這不是百科全書 (1).png"/>
          <p:cNvPicPr>
            <a:picLocks noChangeAspect="1" noChangeArrowheads="1"/>
          </p:cNvPicPr>
          <p:nvPr/>
        </p:nvPicPr>
        <p:blipFill>
          <a:blip r:embed="rId3"/>
          <a:srcRect/>
          <a:stretch>
            <a:fillRect/>
          </a:stretch>
        </p:blipFill>
        <p:spPr bwMode="auto">
          <a:xfrm>
            <a:off x="500063" y="1357313"/>
            <a:ext cx="8286750" cy="5214937"/>
          </a:xfrm>
          <a:prstGeom prst="rect">
            <a:avLst/>
          </a:prstGeom>
          <a:noFill/>
          <a:ln w="9525">
            <a:noFill/>
            <a:miter lim="800000"/>
            <a:headEnd/>
            <a:tailEnd/>
          </a:ln>
        </p:spPr>
      </p:pic>
      <p:pic>
        <p:nvPicPr>
          <p:cNvPr id="1026" name="Picture 2" descr="C:\Users\Frank\Downloads\這不是百科全書 (2).png"/>
          <p:cNvPicPr>
            <a:picLocks noChangeAspect="1" noChangeArrowheads="1"/>
          </p:cNvPicPr>
          <p:nvPr/>
        </p:nvPicPr>
        <p:blipFill>
          <a:blip r:embed="rId4"/>
          <a:srcRect/>
          <a:stretch>
            <a:fillRect/>
          </a:stretch>
        </p:blipFill>
        <p:spPr bwMode="auto">
          <a:xfrm>
            <a:off x="539750" y="5373688"/>
            <a:ext cx="4319588" cy="828675"/>
          </a:xfrm>
          <a:prstGeom prst="rect">
            <a:avLst/>
          </a:prstGeom>
          <a:noFill/>
          <a:ln w="9525">
            <a:noFill/>
            <a:miter lim="800000"/>
            <a:headEnd/>
            <a:tailEnd/>
          </a:ln>
        </p:spPr>
      </p:pic>
      <p:pic>
        <p:nvPicPr>
          <p:cNvPr id="1027" name="Picture 3" descr="C:\Users\Frank\Downloads\這不是百科全書 (3).png"/>
          <p:cNvPicPr>
            <a:picLocks noChangeAspect="1" noChangeArrowheads="1"/>
          </p:cNvPicPr>
          <p:nvPr/>
        </p:nvPicPr>
        <p:blipFill>
          <a:blip r:embed="rId5"/>
          <a:srcRect/>
          <a:stretch>
            <a:fillRect/>
          </a:stretch>
        </p:blipFill>
        <p:spPr bwMode="auto">
          <a:xfrm>
            <a:off x="250825" y="1196975"/>
            <a:ext cx="1735138" cy="1511300"/>
          </a:xfrm>
          <a:prstGeom prst="rect">
            <a:avLst/>
          </a:prstGeom>
          <a:noFill/>
          <a:ln w="9525">
            <a:noFill/>
            <a:miter lim="800000"/>
            <a:headEnd/>
            <a:tailEnd/>
          </a:ln>
        </p:spPr>
      </p:pic>
      <p:pic>
        <p:nvPicPr>
          <p:cNvPr id="1028" name="Picture 4"/>
          <p:cNvPicPr>
            <a:picLocks noChangeAspect="1" noChangeArrowheads="1"/>
          </p:cNvPicPr>
          <p:nvPr/>
        </p:nvPicPr>
        <p:blipFill>
          <a:blip r:embed="rId6"/>
          <a:srcRect/>
          <a:stretch>
            <a:fillRect/>
          </a:stretch>
        </p:blipFill>
        <p:spPr bwMode="auto">
          <a:xfrm>
            <a:off x="2411413" y="5013325"/>
            <a:ext cx="3124200" cy="2619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027"/>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1028"/>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0 0  L 0.25 -0.33295  E" pathEditMode="relative" ptsTypes="">
                                      <p:cBhvr>
                                        <p:cTn id="34" dur="2000" fill="hold"/>
                                        <p:tgtEl>
                                          <p:spTgt spid="1026"/>
                                        </p:tgtEl>
                                        <p:attrNameLst>
                                          <p:attrName>ppt_x</p:attrName>
                                          <p:attrName>ppt_y</p:attrName>
                                        </p:attrNameLst>
                                      </p:cBhvr>
                                    </p:animMotion>
                                  </p:childTnLst>
                                </p:cTn>
                              </p:par>
                              <p:par>
                                <p:cTn id="35" presetID="6" presetClass="emph" presetSubtype="0" fill="hold" nodeType="withEffect">
                                  <p:stCondLst>
                                    <p:cond delay="0"/>
                                  </p:stCondLst>
                                  <p:childTnLst>
                                    <p:animScale>
                                      <p:cBhvr>
                                        <p:cTn id="36" dur="1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17"/>
          <p:cNvSpPr>
            <a:spLocks noGrp="1"/>
          </p:cNvSpPr>
          <p:nvPr>
            <p:ph type="sldNum" sz="quarter" idx="12"/>
          </p:nvPr>
        </p:nvSpPr>
        <p:spPr/>
        <p:txBody>
          <a:bodyPr/>
          <a:lstStyle/>
          <a:p>
            <a:pPr>
              <a:defRPr/>
            </a:pPr>
            <a:fld id="{C1028F90-7D5E-46D7-BF4C-6BB53FBAB44A}" type="slidenum">
              <a:rPr lang="en-US"/>
              <a:pPr>
                <a:defRPr/>
              </a:pPr>
              <a:t>12</a:t>
            </a:fld>
            <a:endParaRPr lang="en-US" dirty="0"/>
          </a:p>
        </p:txBody>
      </p:sp>
      <p:sp>
        <p:nvSpPr>
          <p:cNvPr id="3" name="矩形 2"/>
          <p:cNvSpPr/>
          <p:nvPr/>
        </p:nvSpPr>
        <p:spPr>
          <a:xfrm>
            <a:off x="1285852" y="0"/>
            <a:ext cx="6715156" cy="1569660"/>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粉絲招募方式</a:t>
            </a: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p:txBody>
      </p:sp>
      <p:pic>
        <p:nvPicPr>
          <p:cNvPr id="4" name="圖片 3" descr="C:\Documents and Settings\Delun\My Documents\Downloads\這不是百科全書 (10).png"/>
          <p:cNvPicPr>
            <a:picLocks noChangeAspect="1" noChangeArrowheads="1"/>
          </p:cNvPicPr>
          <p:nvPr/>
        </p:nvPicPr>
        <p:blipFill>
          <a:blip r:embed="rId4"/>
          <a:srcRect/>
          <a:stretch>
            <a:fillRect/>
          </a:stretch>
        </p:blipFill>
        <p:spPr bwMode="auto">
          <a:xfrm>
            <a:off x="2303463" y="3068638"/>
            <a:ext cx="4500562" cy="3429000"/>
          </a:xfrm>
          <a:prstGeom prst="rect">
            <a:avLst/>
          </a:prstGeom>
          <a:noFill/>
          <a:ln w="9525">
            <a:noFill/>
            <a:miter lim="800000"/>
            <a:headEnd/>
            <a:tailEnd/>
          </a:ln>
        </p:spPr>
      </p:pic>
      <p:pic>
        <p:nvPicPr>
          <p:cNvPr id="5" name="圖片 4" descr="C:\Documents and Settings\Delun\My Documents\Downloads\這不是百科全書 (12).png"/>
          <p:cNvPicPr>
            <a:picLocks noChangeAspect="1" noChangeArrowheads="1"/>
          </p:cNvPicPr>
          <p:nvPr/>
        </p:nvPicPr>
        <p:blipFill>
          <a:blip r:embed="rId5"/>
          <a:srcRect/>
          <a:stretch>
            <a:fillRect/>
          </a:stretch>
        </p:blipFill>
        <p:spPr bwMode="auto">
          <a:xfrm>
            <a:off x="1522413" y="1412875"/>
            <a:ext cx="5929312" cy="1500188"/>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85" decel="100000"/>
                                        <p:tgtEl>
                                          <p:spTgt spid="4"/>
                                        </p:tgtEl>
                                      </p:cBhvr>
                                    </p:animEffect>
                                    <p:animScale>
                                      <p:cBhvr>
                                        <p:cTn id="8" dur="385" decel="100000"/>
                                        <p:tgtEl>
                                          <p:spTgt spid="4"/>
                                        </p:tgtEl>
                                      </p:cBhvr>
                                      <p:from x="10000" y="10000"/>
                                      <p:to x="200000" y="450000"/>
                                    </p:animScale>
                                    <p:animScale>
                                      <p:cBhvr>
                                        <p:cTn id="9" dur="615" accel="100000" fill="hold">
                                          <p:stCondLst>
                                            <p:cond delay="385"/>
                                          </p:stCondLst>
                                        </p:cTn>
                                        <p:tgtEl>
                                          <p:spTgt spid="4"/>
                                        </p:tgtEl>
                                      </p:cBhvr>
                                      <p:from x="200000" y="450000"/>
                                      <p:to x="100000" y="100000"/>
                                    </p:animScale>
                                    <p:set>
                                      <p:cBhvr>
                                        <p:cTn id="10" dur="385" fill="hold"/>
                                        <p:tgtEl>
                                          <p:spTgt spid="4"/>
                                        </p:tgtEl>
                                        <p:attrNameLst>
                                          <p:attrName>ppt_x</p:attrName>
                                        </p:attrNameLst>
                                      </p:cBhvr>
                                      <p:to>
                                        <p:strVal val="(0.5)"/>
                                      </p:to>
                                    </p:set>
                                    <p:anim from="(0.5)" to="(#ppt_x)" calcmode="lin" valueType="num">
                                      <p:cBhvr>
                                        <p:cTn id="11" dur="615" accel="100000" fill="hold">
                                          <p:stCondLst>
                                            <p:cond delay="385"/>
                                          </p:stCondLst>
                                        </p:cTn>
                                        <p:tgtEl>
                                          <p:spTgt spid="4"/>
                                        </p:tgtEl>
                                        <p:attrNameLst>
                                          <p:attrName>ppt_x</p:attrName>
                                        </p:attrNameLst>
                                      </p:cBhvr>
                                    </p:anim>
                                    <p:set>
                                      <p:cBhvr>
                                        <p:cTn id="12" dur="385" fill="hold"/>
                                        <p:tgtEl>
                                          <p:spTgt spid="4"/>
                                        </p:tgtEl>
                                        <p:attrNameLst>
                                          <p:attrName>ppt_y</p:attrName>
                                        </p:attrNameLst>
                                      </p:cBhvr>
                                      <p:to>
                                        <p:strVal val="(#ppt_y+0.4)"/>
                                      </p:to>
                                    </p:set>
                                    <p:anim from="(#ppt_y+0.4)" to="(#ppt_y)" calcmode="lin" valueType="num">
                                      <p:cBhvr>
                                        <p:cTn id="13" dur="615" accel="100000" fill="hold">
                                          <p:stCondLst>
                                            <p:cond delay="385"/>
                                          </p:stCondLst>
                                        </p:cTn>
                                        <p:tgtEl>
                                          <p:spTgt spid="4"/>
                                        </p:tgtEl>
                                        <p:attrNameLst>
                                          <p:attrName>ppt_y</p:attrName>
                                        </p:attrNameLst>
                                      </p:cBhvr>
                                    </p:anim>
                                  </p:childTnLst>
                                </p:cTn>
                              </p:par>
                            </p:childTnLst>
                          </p:cTn>
                        </p:par>
                        <p:par>
                          <p:cTn id="14" fill="hold">
                            <p:stCondLst>
                              <p:cond delay="1000"/>
                            </p:stCondLst>
                            <p:childTnLst>
                              <p:par>
                                <p:cTn id="15" presetID="5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93" decel="100000"/>
                                        <p:tgtEl>
                                          <p:spTgt spid="5"/>
                                        </p:tgtEl>
                                      </p:cBhvr>
                                    </p:animEffect>
                                    <p:animScale>
                                      <p:cBhvr>
                                        <p:cTn id="18" dur="193" decel="100000"/>
                                        <p:tgtEl>
                                          <p:spTgt spid="5"/>
                                        </p:tgtEl>
                                      </p:cBhvr>
                                      <p:from x="10000" y="10000"/>
                                      <p:to x="200000" y="450000"/>
                                    </p:animScale>
                                    <p:animScale>
                                      <p:cBhvr>
                                        <p:cTn id="19" dur="308" accel="100000" fill="hold">
                                          <p:stCondLst>
                                            <p:cond delay="193"/>
                                          </p:stCondLst>
                                        </p:cTn>
                                        <p:tgtEl>
                                          <p:spTgt spid="5"/>
                                        </p:tgtEl>
                                      </p:cBhvr>
                                      <p:from x="200000" y="450000"/>
                                      <p:to x="100000" y="100000"/>
                                    </p:animScale>
                                    <p:set>
                                      <p:cBhvr>
                                        <p:cTn id="20" dur="193" fill="hold"/>
                                        <p:tgtEl>
                                          <p:spTgt spid="5"/>
                                        </p:tgtEl>
                                        <p:attrNameLst>
                                          <p:attrName>ppt_x</p:attrName>
                                        </p:attrNameLst>
                                      </p:cBhvr>
                                      <p:to>
                                        <p:strVal val="(0.5)"/>
                                      </p:to>
                                    </p:set>
                                    <p:anim from="(0.5)" to="(#ppt_x)" calcmode="lin" valueType="num">
                                      <p:cBhvr>
                                        <p:cTn id="21" dur="308" accel="100000" fill="hold">
                                          <p:stCondLst>
                                            <p:cond delay="193"/>
                                          </p:stCondLst>
                                        </p:cTn>
                                        <p:tgtEl>
                                          <p:spTgt spid="5"/>
                                        </p:tgtEl>
                                        <p:attrNameLst>
                                          <p:attrName>ppt_x</p:attrName>
                                        </p:attrNameLst>
                                      </p:cBhvr>
                                    </p:anim>
                                    <p:set>
                                      <p:cBhvr>
                                        <p:cTn id="22" dur="193" fill="hold"/>
                                        <p:tgtEl>
                                          <p:spTgt spid="5"/>
                                        </p:tgtEl>
                                        <p:attrNameLst>
                                          <p:attrName>ppt_y</p:attrName>
                                        </p:attrNameLst>
                                      </p:cBhvr>
                                      <p:to>
                                        <p:strVal val="(#ppt_y+0.4)"/>
                                      </p:to>
                                    </p:set>
                                    <p:anim from="(#ppt_y+0.4)" to="(#ppt_y)" calcmode="lin" valueType="num">
                                      <p:cBhvr>
                                        <p:cTn id="23" dur="308" accel="100000" fill="hold">
                                          <p:stCondLst>
                                            <p:cond delay="193"/>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投影片編號版面配置區 17"/>
          <p:cNvSpPr>
            <a:spLocks noGrp="1"/>
          </p:cNvSpPr>
          <p:nvPr>
            <p:ph type="sldNum" sz="quarter" idx="12"/>
          </p:nvPr>
        </p:nvSpPr>
        <p:spPr/>
        <p:txBody>
          <a:bodyPr/>
          <a:lstStyle/>
          <a:p>
            <a:pPr>
              <a:defRPr/>
            </a:pPr>
            <a:fld id="{461CA81C-6316-4298-BE8D-996281078CB5}" type="slidenum">
              <a:rPr lang="en-US"/>
              <a:pPr>
                <a:defRPr/>
              </a:pPr>
              <a:t>13</a:t>
            </a:fld>
            <a:endParaRPr lang="en-US" dirty="0"/>
          </a:p>
        </p:txBody>
      </p:sp>
      <p:pic>
        <p:nvPicPr>
          <p:cNvPr id="38914" name="圖片 4" descr="C:\Documents and Settings\Delun\My Documents\Downloads\這不是百科全書.png"/>
          <p:cNvPicPr>
            <a:picLocks noChangeAspect="1" noChangeArrowheads="1"/>
          </p:cNvPicPr>
          <p:nvPr/>
        </p:nvPicPr>
        <p:blipFill>
          <a:blip r:embed="rId3"/>
          <a:srcRect/>
          <a:stretch>
            <a:fillRect/>
          </a:stretch>
        </p:blipFill>
        <p:spPr bwMode="auto">
          <a:xfrm>
            <a:off x="3857625" y="1928813"/>
            <a:ext cx="5286375" cy="4429125"/>
          </a:xfrm>
          <a:prstGeom prst="rect">
            <a:avLst/>
          </a:prstGeom>
          <a:noFill/>
          <a:ln w="9525">
            <a:noFill/>
            <a:miter lim="800000"/>
            <a:headEnd/>
            <a:tailEnd/>
          </a:ln>
        </p:spPr>
      </p:pic>
      <p:sp>
        <p:nvSpPr>
          <p:cNvPr id="3" name="矩形 2"/>
          <p:cNvSpPr/>
          <p:nvPr/>
        </p:nvSpPr>
        <p:spPr>
          <a:xfrm>
            <a:off x="1259632" y="0"/>
            <a:ext cx="6715156" cy="1569660"/>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經營策略</a:t>
            </a:r>
          </a:p>
        </p:txBody>
      </p:sp>
      <p:grpSp>
        <p:nvGrpSpPr>
          <p:cNvPr id="6" name="群組 5"/>
          <p:cNvGrpSpPr/>
          <p:nvPr/>
        </p:nvGrpSpPr>
        <p:grpSpPr>
          <a:xfrm>
            <a:off x="1428728" y="3357562"/>
            <a:ext cx="2188264" cy="2237822"/>
            <a:chOff x="1607340" y="2143141"/>
            <a:chExt cx="1964527" cy="1964527"/>
          </a:xfrm>
          <a:scene3d>
            <a:camera prst="orthographicFront"/>
            <a:lightRig rig="threePt" dir="t">
              <a:rot lat="0" lon="0" rev="7500000"/>
            </a:lightRig>
          </a:scene3d>
        </p:grpSpPr>
        <p:sp>
          <p:nvSpPr>
            <p:cNvPr id="16" name=" 3"/>
            <p:cNvSpPr/>
            <p:nvPr/>
          </p:nvSpPr>
          <p:spPr>
            <a:xfrm>
              <a:off x="1607340" y="2143141"/>
              <a:ext cx="1964527" cy="1964527"/>
            </a:xfrm>
            <a:prstGeom prst="gear9">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7" name=" 4"/>
            <p:cNvSpPr/>
            <p:nvPr/>
          </p:nvSpPr>
          <p:spPr>
            <a:xfrm>
              <a:off x="2002296" y="2603323"/>
              <a:ext cx="1174615" cy="1009807"/>
            </a:xfrm>
            <a:prstGeom prst="rect">
              <a:avLst/>
            </a:prstGeom>
            <a:sp3d/>
          </p:spPr>
          <p:style>
            <a:lnRef idx="0">
              <a:scrgbClr r="0" g="0" b="0"/>
            </a:lnRef>
            <a:fillRef idx="0">
              <a:scrgbClr r="0" g="0" b="0"/>
            </a:fillRef>
            <a:effectRef idx="0">
              <a:scrgbClr r="0" g="0" b="0"/>
            </a:effectRef>
            <a:fontRef idx="minor">
              <a:schemeClr val="lt1"/>
            </a:fontRef>
          </p:style>
          <p:txBody>
            <a:bodyPr lIns="31750" tIns="31750" rIns="31750" bIns="31750" spcCol="1270" anchor="ctr"/>
            <a:lstStyle/>
            <a:p>
              <a:pPr algn="ctr" defTabSz="1111250" fontAlgn="auto">
                <a:lnSpc>
                  <a:spcPct val="90000"/>
                </a:lnSpc>
                <a:spcAft>
                  <a:spcPct val="35000"/>
                </a:spcAft>
                <a:defRPr/>
              </a:pPr>
              <a:r>
                <a:rPr kumimoji="0" lang="zh-TW" altLang="en-US" sz="2500" dirty="0"/>
                <a:t>心情</a:t>
              </a:r>
            </a:p>
          </p:txBody>
        </p:sp>
      </p:grpSp>
      <p:grpSp>
        <p:nvGrpSpPr>
          <p:cNvPr id="7" name="群組 6"/>
          <p:cNvGrpSpPr/>
          <p:nvPr/>
        </p:nvGrpSpPr>
        <p:grpSpPr>
          <a:xfrm>
            <a:off x="214282" y="2786058"/>
            <a:ext cx="1591465" cy="1627507"/>
            <a:chOff x="464342" y="1678798"/>
            <a:chExt cx="1428747" cy="1428747"/>
          </a:xfrm>
          <a:scene3d>
            <a:camera prst="orthographicFront"/>
            <a:lightRig rig="threePt" dir="t">
              <a:rot lat="0" lon="0" rev="7500000"/>
            </a:lightRig>
          </a:scene3d>
        </p:grpSpPr>
        <p:sp>
          <p:nvSpPr>
            <p:cNvPr id="14" name=" 5"/>
            <p:cNvSpPr/>
            <p:nvPr/>
          </p:nvSpPr>
          <p:spPr>
            <a:xfrm>
              <a:off x="464342" y="1678798"/>
              <a:ext cx="1428747" cy="1428747"/>
            </a:xfrm>
            <a:prstGeom prst="gear6">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5" name=" 6"/>
            <p:cNvSpPr/>
            <p:nvPr/>
          </p:nvSpPr>
          <p:spPr>
            <a:xfrm>
              <a:off x="824033" y="2040664"/>
              <a:ext cx="709365" cy="705015"/>
            </a:xfrm>
            <a:prstGeom prst="rect">
              <a:avLst/>
            </a:prstGeom>
            <a:sp3d/>
          </p:spPr>
          <p:style>
            <a:lnRef idx="0">
              <a:scrgbClr r="0" g="0" b="0"/>
            </a:lnRef>
            <a:fillRef idx="0">
              <a:scrgbClr r="0" g="0" b="0"/>
            </a:fillRef>
            <a:effectRef idx="0">
              <a:scrgbClr r="0" g="0" b="0"/>
            </a:effectRef>
            <a:fontRef idx="minor">
              <a:schemeClr val="lt1"/>
            </a:fontRef>
          </p:style>
          <p:txBody>
            <a:bodyPr lIns="31750" tIns="31750" rIns="31750" bIns="31750" spcCol="1270" anchor="ctr"/>
            <a:lstStyle/>
            <a:p>
              <a:pPr algn="ctr" defTabSz="1111250" fontAlgn="auto">
                <a:lnSpc>
                  <a:spcPct val="90000"/>
                </a:lnSpc>
                <a:spcAft>
                  <a:spcPct val="35000"/>
                </a:spcAft>
                <a:defRPr/>
              </a:pPr>
              <a:r>
                <a:rPr kumimoji="0" lang="zh-TW" altLang="en-US" sz="2500" dirty="0"/>
                <a:t>搞笑</a:t>
              </a:r>
            </a:p>
          </p:txBody>
        </p:sp>
      </p:grpSp>
      <p:grpSp>
        <p:nvGrpSpPr>
          <p:cNvPr id="8" name="群組 7"/>
          <p:cNvGrpSpPr/>
          <p:nvPr/>
        </p:nvGrpSpPr>
        <p:grpSpPr>
          <a:xfrm>
            <a:off x="1228852" y="1621777"/>
            <a:ext cx="1559310" cy="1594624"/>
            <a:chOff x="1264588" y="693108"/>
            <a:chExt cx="1399880" cy="1399880"/>
          </a:xfrm>
          <a:scene3d>
            <a:camera prst="orthographicFront"/>
            <a:lightRig rig="threePt" dir="t">
              <a:rot lat="0" lon="0" rev="7500000"/>
            </a:lightRig>
          </a:scene3d>
        </p:grpSpPr>
        <p:sp>
          <p:nvSpPr>
            <p:cNvPr id="12" name=" 7"/>
            <p:cNvSpPr/>
            <p:nvPr/>
          </p:nvSpPr>
          <p:spPr>
            <a:xfrm rot="20700000">
              <a:off x="1264588" y="693108"/>
              <a:ext cx="1399880" cy="1399880"/>
            </a:xfrm>
            <a:prstGeom prst="gear6">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 8"/>
            <p:cNvSpPr/>
            <p:nvPr/>
          </p:nvSpPr>
          <p:spPr>
            <a:xfrm>
              <a:off x="1571621" y="1000143"/>
              <a:ext cx="785810" cy="785810"/>
            </a:xfrm>
            <a:prstGeom prst="rect">
              <a:avLst/>
            </a:prstGeom>
            <a:sp3d/>
          </p:spPr>
          <p:style>
            <a:lnRef idx="0">
              <a:scrgbClr r="0" g="0" b="0"/>
            </a:lnRef>
            <a:fillRef idx="0">
              <a:scrgbClr r="0" g="0" b="0"/>
            </a:fillRef>
            <a:effectRef idx="0">
              <a:scrgbClr r="0" g="0" b="0"/>
            </a:effectRef>
            <a:fontRef idx="minor">
              <a:schemeClr val="lt1"/>
            </a:fontRef>
          </p:style>
          <p:txBody>
            <a:bodyPr lIns="31750" tIns="31750" rIns="31750" bIns="31750" spcCol="1270" anchor="ctr"/>
            <a:lstStyle/>
            <a:p>
              <a:pPr algn="ctr" defTabSz="1111250" fontAlgn="auto">
                <a:lnSpc>
                  <a:spcPct val="90000"/>
                </a:lnSpc>
                <a:spcAft>
                  <a:spcPct val="35000"/>
                </a:spcAft>
                <a:defRPr/>
              </a:pPr>
              <a:r>
                <a:rPr kumimoji="0" lang="zh-TW" altLang="en-US" sz="2500" dirty="0"/>
                <a:t>星座</a:t>
              </a:r>
            </a:p>
          </p:txBody>
        </p:sp>
      </p:grpSp>
      <p:sp>
        <p:nvSpPr>
          <p:cNvPr id="9" name="圓形箭號 8"/>
          <p:cNvSpPr/>
          <p:nvPr/>
        </p:nvSpPr>
        <p:spPr>
          <a:xfrm>
            <a:off x="1428728" y="2786058"/>
            <a:ext cx="2800978" cy="2864413"/>
          </a:xfrm>
          <a:prstGeom prst="circularArrow">
            <a:avLst>
              <a:gd name="adj1" fmla="val 4688"/>
              <a:gd name="adj2" fmla="val 299029"/>
              <a:gd name="adj3" fmla="val 2499365"/>
              <a:gd name="adj4" fmla="val 15897954"/>
              <a:gd name="adj5" fmla="val 5469"/>
            </a:avLst>
          </a:pr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 10"/>
          <p:cNvSpPr/>
          <p:nvPr/>
        </p:nvSpPr>
        <p:spPr>
          <a:xfrm>
            <a:off x="0" y="2428868"/>
            <a:ext cx="1827010" cy="1827010"/>
          </a:xfrm>
          <a:prstGeom prst="leftCircularArrow">
            <a:avLst>
              <a:gd name="adj1" fmla="val 6452"/>
              <a:gd name="adj2" fmla="val 429999"/>
              <a:gd name="adj3" fmla="val 10489124"/>
              <a:gd name="adj4" fmla="val 14837806"/>
              <a:gd name="adj5" fmla="val 7527"/>
            </a:avLst>
          </a:pr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1" name="圓形箭號 10"/>
          <p:cNvSpPr/>
          <p:nvPr/>
        </p:nvSpPr>
        <p:spPr>
          <a:xfrm>
            <a:off x="905044" y="1317822"/>
            <a:ext cx="2194232" cy="2243926"/>
          </a:xfrm>
          <a:prstGeom prst="circularArrow">
            <a:avLst>
              <a:gd name="adj1" fmla="val 5984"/>
              <a:gd name="adj2" fmla="val 394124"/>
              <a:gd name="adj3" fmla="val 13313824"/>
              <a:gd name="adj4" fmla="val 10508221"/>
              <a:gd name="adj5" fmla="val 6981"/>
            </a:avLst>
          </a:pr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pic>
        <p:nvPicPr>
          <p:cNvPr id="20" name="Picture 2"/>
          <p:cNvPicPr>
            <a:picLocks noChangeAspect="1" noChangeArrowheads="1"/>
          </p:cNvPicPr>
          <p:nvPr/>
        </p:nvPicPr>
        <p:blipFill>
          <a:blip r:embed="rId4"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8"/>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7"/>
                                        </p:tgtEl>
                                        <p:attrNameLst>
                                          <p:attrName>r</p:attrName>
                                        </p:attrNameLst>
                                      </p:cBhvr>
                                    </p:animRot>
                                  </p:childTnLst>
                                </p:cTn>
                              </p:par>
                              <p:par>
                                <p:cTn id="9" presetID="8" presetClass="emph" presetSubtype="0" fill="hold" nodeType="withEffect">
                                  <p:stCondLst>
                                    <p:cond delay="0"/>
                                  </p:stCondLst>
                                  <p:childTnLst>
                                    <p:animRot by="21600000">
                                      <p:cBhvr>
                                        <p:cTn id="10" dur="3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46E326F5-FD62-4A60-8238-445AA035CEBC}" type="slidenum">
              <a:rPr lang="en-US"/>
              <a:pPr>
                <a:defRPr/>
              </a:pPr>
              <a:t>14</a:t>
            </a:fld>
            <a:endParaRPr lang="en-US" dirty="0"/>
          </a:p>
        </p:txBody>
      </p:sp>
      <p:sp>
        <p:nvSpPr>
          <p:cNvPr id="3" name="矩形 2"/>
          <p:cNvSpPr/>
          <p:nvPr/>
        </p:nvSpPr>
        <p:spPr>
          <a:xfrm>
            <a:off x="1331640" y="0"/>
            <a:ext cx="6715156" cy="2308324"/>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資料統整收集</a:t>
            </a: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endPar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p:txBody>
      </p:sp>
      <p:pic>
        <p:nvPicPr>
          <p:cNvPr id="40963" name="圖片 3" descr="未命名"/>
          <p:cNvPicPr>
            <a:picLocks noChangeAspect="1" noChangeArrowheads="1"/>
          </p:cNvPicPr>
          <p:nvPr/>
        </p:nvPicPr>
        <p:blipFill>
          <a:blip r:embed="rId4"/>
          <a:srcRect/>
          <a:stretch>
            <a:fillRect/>
          </a:stretch>
        </p:blipFill>
        <p:spPr bwMode="auto">
          <a:xfrm>
            <a:off x="1476375" y="1630363"/>
            <a:ext cx="6408738" cy="5227637"/>
          </a:xfrm>
          <a:prstGeom prst="rect">
            <a:avLst/>
          </a:prstGeom>
          <a:noFill/>
          <a:ln w="9525">
            <a:noFill/>
            <a:miter lim="800000"/>
            <a:headEnd/>
            <a:tailEnd/>
          </a:ln>
        </p:spPr>
      </p:pic>
      <p:graphicFrame>
        <p:nvGraphicFramePr>
          <p:cNvPr id="31" name="資料庫圖表 30"/>
          <p:cNvGraphicFramePr/>
          <p:nvPr/>
        </p:nvGraphicFramePr>
        <p:xfrm>
          <a:off x="1043608" y="1700808"/>
          <a:ext cx="7416824" cy="4968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2"/>
          <p:cNvPicPr>
            <a:picLocks noChangeAspect="1" noChangeArrowheads="1"/>
          </p:cNvPicPr>
          <p:nvPr/>
        </p:nvPicPr>
        <p:blipFill>
          <a:blip r:embed="rId10"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7"/>
          <p:cNvSpPr>
            <a:spLocks noGrp="1"/>
          </p:cNvSpPr>
          <p:nvPr>
            <p:ph type="sldNum" sz="quarter" idx="12"/>
          </p:nvPr>
        </p:nvSpPr>
        <p:spPr/>
        <p:txBody>
          <a:bodyPr/>
          <a:lstStyle/>
          <a:p>
            <a:pPr>
              <a:defRPr/>
            </a:pPr>
            <a:fld id="{1655A52E-5338-479A-910B-EF1DC9BFB4D8}" type="slidenum">
              <a:rPr lang="en-US"/>
              <a:pPr>
                <a:defRPr/>
              </a:pPr>
              <a:t>15</a:t>
            </a:fld>
            <a:endParaRPr lang="en-US" dirty="0"/>
          </a:p>
        </p:txBody>
      </p:sp>
      <p:sp>
        <p:nvSpPr>
          <p:cNvPr id="3" name="矩形 2"/>
          <p:cNvSpPr/>
          <p:nvPr/>
        </p:nvSpPr>
        <p:spPr>
          <a:xfrm>
            <a:off x="1331640" y="764704"/>
            <a:ext cx="6715156" cy="830997"/>
          </a:xfrm>
          <a:prstGeom prst="rect">
            <a:avLst/>
          </a:prstGeom>
        </p:spPr>
        <p:txBody>
          <a:bodyPr>
            <a:spAutoFit/>
          </a:bodyPr>
          <a:lstStyle/>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文章排程功能</a:t>
            </a:r>
          </a:p>
        </p:txBody>
      </p:sp>
      <p:pic>
        <p:nvPicPr>
          <p:cNvPr id="43011" name="圖片 17" descr="C:\Documents and Settings\Delun\My Documents\Downloads\這不是百科全書 (2).png"/>
          <p:cNvPicPr>
            <a:picLocks noChangeAspect="1" noChangeArrowheads="1"/>
          </p:cNvPicPr>
          <p:nvPr/>
        </p:nvPicPr>
        <p:blipFill>
          <a:blip r:embed="rId3"/>
          <a:srcRect/>
          <a:stretch>
            <a:fillRect/>
          </a:stretch>
        </p:blipFill>
        <p:spPr bwMode="auto">
          <a:xfrm>
            <a:off x="250825" y="1557338"/>
            <a:ext cx="8607425" cy="2303462"/>
          </a:xfrm>
          <a:prstGeom prst="rect">
            <a:avLst/>
          </a:prstGeom>
          <a:noFill/>
          <a:ln w="9525">
            <a:noFill/>
            <a:miter lim="800000"/>
            <a:headEnd/>
            <a:tailEnd/>
          </a:ln>
        </p:spPr>
      </p:pic>
      <p:graphicFrame>
        <p:nvGraphicFramePr>
          <p:cNvPr id="19" name="資料庫圖表 18"/>
          <p:cNvGraphicFramePr/>
          <p:nvPr/>
        </p:nvGraphicFramePr>
        <p:xfrm>
          <a:off x="2555776" y="3765622"/>
          <a:ext cx="6229926" cy="3092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資料庫圖表 20"/>
          <p:cNvGraphicFramePr/>
          <p:nvPr/>
        </p:nvGraphicFramePr>
        <p:xfrm>
          <a:off x="0" y="3861048"/>
          <a:ext cx="2411760" cy="187220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8" name="Picture 2"/>
          <p:cNvPicPr>
            <a:picLocks noChangeAspect="1" noChangeArrowheads="1"/>
          </p:cNvPicPr>
          <p:nvPr/>
        </p:nvPicPr>
        <p:blipFill>
          <a:blip r:embed="rId14"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7"/>
          <p:cNvSpPr>
            <a:spLocks noGrp="1"/>
          </p:cNvSpPr>
          <p:nvPr>
            <p:ph type="sldNum" sz="quarter" idx="12"/>
          </p:nvPr>
        </p:nvSpPr>
        <p:spPr>
          <a:xfrm>
            <a:off x="7812088" y="6356350"/>
            <a:ext cx="1022350" cy="365125"/>
          </a:xfrm>
        </p:spPr>
        <p:txBody>
          <a:bodyPr/>
          <a:lstStyle/>
          <a:p>
            <a:pPr>
              <a:defRPr/>
            </a:pPr>
            <a:fld id="{98545EFE-65B7-492B-9FCA-749035746207}" type="slidenum">
              <a:rPr lang="en-US"/>
              <a:pPr>
                <a:defRPr/>
              </a:pPr>
              <a:t>16</a:t>
            </a:fld>
            <a:endParaRPr lang="en-US" dirty="0"/>
          </a:p>
        </p:txBody>
      </p:sp>
      <p:sp>
        <p:nvSpPr>
          <p:cNvPr id="3" name="矩形 2"/>
          <p:cNvSpPr/>
          <p:nvPr/>
        </p:nvSpPr>
        <p:spPr>
          <a:xfrm>
            <a:off x="1285852" y="0"/>
            <a:ext cx="6715156" cy="1569660"/>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目標客群設定</a:t>
            </a:r>
          </a:p>
        </p:txBody>
      </p:sp>
      <p:pic>
        <p:nvPicPr>
          <p:cNvPr id="45059" name="圖片 19" descr="C:\Documents and Settings\Delun\My Documents\Downloads\這不是百科全書 (3).png"/>
          <p:cNvPicPr>
            <a:picLocks noChangeAspect="1" noChangeArrowheads="1"/>
          </p:cNvPicPr>
          <p:nvPr/>
        </p:nvPicPr>
        <p:blipFill>
          <a:blip r:embed="rId3"/>
          <a:srcRect/>
          <a:stretch>
            <a:fillRect/>
          </a:stretch>
        </p:blipFill>
        <p:spPr bwMode="auto">
          <a:xfrm>
            <a:off x="179388" y="1557338"/>
            <a:ext cx="5400675" cy="3997325"/>
          </a:xfrm>
          <a:prstGeom prst="rect">
            <a:avLst/>
          </a:prstGeom>
          <a:noFill/>
          <a:ln w="9525">
            <a:noFill/>
            <a:miter lim="800000"/>
            <a:headEnd/>
            <a:tailEnd/>
          </a:ln>
        </p:spPr>
      </p:pic>
      <p:grpSp>
        <p:nvGrpSpPr>
          <p:cNvPr id="45060" name="群組 21"/>
          <p:cNvGrpSpPr>
            <a:grpSpLocks/>
          </p:cNvGrpSpPr>
          <p:nvPr/>
        </p:nvGrpSpPr>
        <p:grpSpPr bwMode="auto">
          <a:xfrm>
            <a:off x="1835150" y="3789363"/>
            <a:ext cx="7561263" cy="3068637"/>
            <a:chOff x="2929315" y="2030652"/>
            <a:chExt cx="1339505" cy="1239742"/>
          </a:xfrm>
        </p:grpSpPr>
        <p:sp>
          <p:nvSpPr>
            <p:cNvPr id="23" name="矩形 22"/>
            <p:cNvSpPr/>
            <p:nvPr/>
          </p:nvSpPr>
          <p:spPr>
            <a:xfrm>
              <a:off x="2929315" y="2084526"/>
              <a:ext cx="1295070" cy="1185868"/>
            </a:xfrm>
            <a:prstGeom prst="rect">
              <a:avLst/>
            </a:prstGeom>
          </p:spPr>
          <p:style>
            <a:lnRef idx="2">
              <a:schemeClr val="accent2">
                <a:tint val="40000"/>
                <a:alpha val="90000"/>
                <a:hueOff val="1974561"/>
                <a:satOff val="-5173"/>
                <a:lumOff val="1852"/>
                <a:alphaOff val="0"/>
              </a:schemeClr>
            </a:lnRef>
            <a:fillRef idx="1">
              <a:schemeClr val="accent2">
                <a:tint val="40000"/>
                <a:alpha val="90000"/>
                <a:hueOff val="1974561"/>
                <a:satOff val="-5173"/>
                <a:lumOff val="1852"/>
                <a:alphaOff val="0"/>
              </a:schemeClr>
            </a:fillRef>
            <a:effectRef idx="0">
              <a:schemeClr val="accent2">
                <a:tint val="40000"/>
                <a:alpha val="90000"/>
                <a:hueOff val="1974561"/>
                <a:satOff val="-5173"/>
                <a:lumOff val="1852"/>
                <a:alphaOff val="0"/>
              </a:schemeClr>
            </a:effectRef>
            <a:fontRef idx="minor">
              <a:schemeClr val="dk1">
                <a:hueOff val="0"/>
                <a:satOff val="0"/>
                <a:lumOff val="0"/>
                <a:alphaOff val="0"/>
              </a:schemeClr>
            </a:fontRef>
          </p:style>
        </p:sp>
        <p:sp>
          <p:nvSpPr>
            <p:cNvPr id="24" name="矩形 23"/>
            <p:cNvSpPr/>
            <p:nvPr/>
          </p:nvSpPr>
          <p:spPr>
            <a:xfrm>
              <a:off x="2929315" y="2030652"/>
              <a:ext cx="1339505" cy="11634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85344" tIns="85344" rIns="113792" bIns="128016" spcCol="1270"/>
            <a:lstStyle/>
            <a:p>
              <a:pPr marL="171450" lvl="1" indent="-171450" defTabSz="711200" fontAlgn="auto">
                <a:lnSpc>
                  <a:spcPct val="90000"/>
                </a:lnSpc>
                <a:spcAft>
                  <a:spcPct val="15000"/>
                </a:spcAft>
                <a:buFontTx/>
                <a:buChar char="••"/>
                <a:defRPr/>
              </a:pPr>
              <a:endParaRPr kumimoji="0" lang="en-US" altLang="en-US" sz="2400" dirty="0">
                <a:latin typeface="標楷體" pitchFamily="65" charset="-120"/>
                <a:ea typeface="標楷體" pitchFamily="65" charset="-120"/>
              </a:endParaRPr>
            </a:p>
            <a:p>
              <a:pPr marL="171450" lvl="1" indent="-171450" defTabSz="711200" fontAlgn="auto">
                <a:lnSpc>
                  <a:spcPct val="90000"/>
                </a:lnSpc>
                <a:spcAft>
                  <a:spcPct val="15000"/>
                </a:spcAft>
                <a:buFontTx/>
                <a:buChar char="••"/>
                <a:defRPr/>
              </a:pPr>
              <a:r>
                <a:rPr kumimoji="0" altLang="en-US" sz="2400" dirty="0" err="1">
                  <a:latin typeface="標楷體" pitchFamily="65" charset="-120"/>
                  <a:ea typeface="標楷體" pitchFamily="65" charset="-120"/>
                </a:rPr>
                <a:t>管理者能夠設定發文預散播的使用者群</a:t>
              </a:r>
              <a:r>
                <a:rPr kumimoji="0" lang="zh-TW" altLang="en-US" sz="2400" dirty="0">
                  <a:latin typeface="標楷體" pitchFamily="65" charset="-120"/>
                  <a:ea typeface="標楷體" pitchFamily="65" charset="-120"/>
                </a:rPr>
                <a:t>。</a:t>
              </a:r>
              <a:endParaRPr kumimoji="0" lang="en-US" altLang="zh-TW" sz="2400" dirty="0">
                <a:latin typeface="標楷體" pitchFamily="65" charset="-120"/>
                <a:ea typeface="標楷體" pitchFamily="65" charset="-120"/>
              </a:endParaRPr>
            </a:p>
            <a:p>
              <a:pPr marL="171450" lvl="1" indent="-171450" defTabSz="711200" fontAlgn="auto">
                <a:lnSpc>
                  <a:spcPct val="90000"/>
                </a:lnSpc>
                <a:spcAft>
                  <a:spcPct val="15000"/>
                </a:spcAft>
                <a:buFontTx/>
                <a:buChar char="••"/>
                <a:defRPr/>
              </a:pPr>
              <a:endParaRPr kumimoji="0" lang="en-US" altLang="en-US" sz="2400" dirty="0">
                <a:latin typeface="標楷體" pitchFamily="65" charset="-120"/>
                <a:ea typeface="標楷體" pitchFamily="65" charset="-120"/>
              </a:endParaRPr>
            </a:p>
            <a:p>
              <a:pPr marL="171450" lvl="1" indent="-171450" defTabSz="711200" fontAlgn="auto">
                <a:lnSpc>
                  <a:spcPct val="90000"/>
                </a:lnSpc>
                <a:spcAft>
                  <a:spcPct val="15000"/>
                </a:spcAft>
                <a:buFontTx/>
                <a:buChar char="••"/>
                <a:defRPr/>
              </a:pPr>
              <a:r>
                <a:rPr kumimoji="0" altLang="en-US" sz="2400" dirty="0" err="1">
                  <a:latin typeface="標楷體" pitchFamily="65" charset="-120"/>
                  <a:ea typeface="標楷體" pitchFamily="65" charset="-120"/>
                </a:rPr>
                <a:t>更有效率使用</a:t>
              </a:r>
              <a:r>
                <a:rPr kumimoji="0" lang="en-US" altLang="zh-TW" sz="2400" dirty="0" err="1">
                  <a:latin typeface="標楷體" pitchFamily="65" charset="-120"/>
                  <a:ea typeface="標楷體" pitchFamily="65" charset="-120"/>
                </a:rPr>
                <a:t>【</a:t>
              </a:r>
              <a:r>
                <a:rPr kumimoji="0" altLang="en-US" sz="2400" dirty="0" err="1">
                  <a:latin typeface="標楷體" pitchFamily="65" charset="-120"/>
                  <a:ea typeface="標楷體" pitchFamily="65" charset="-120"/>
                </a:rPr>
                <a:t>病毒式傳播</a:t>
              </a:r>
              <a:r>
                <a:rPr kumimoji="0" lang="en-US" altLang="zh-TW" sz="2400" dirty="0">
                  <a:latin typeface="標楷體" pitchFamily="65" charset="-120"/>
                  <a:ea typeface="標楷體" pitchFamily="65" charset="-120"/>
                </a:rPr>
                <a:t>】</a:t>
              </a:r>
            </a:p>
            <a:p>
              <a:pPr marL="171450" lvl="1" indent="-171450" defTabSz="711200" fontAlgn="auto">
                <a:lnSpc>
                  <a:spcPct val="90000"/>
                </a:lnSpc>
                <a:spcAft>
                  <a:spcPct val="15000"/>
                </a:spcAft>
                <a:defRPr/>
              </a:pPr>
              <a:r>
                <a:rPr kumimoji="0" lang="en-US" altLang="en-US" sz="2400" dirty="0">
                  <a:latin typeface="標楷體" pitchFamily="65" charset="-120"/>
                  <a:ea typeface="標楷體" pitchFamily="65" charset="-120"/>
                </a:rPr>
                <a:t>  </a:t>
              </a:r>
            </a:p>
            <a:p>
              <a:pPr marL="171450" lvl="1" indent="-171450" defTabSz="711200" fontAlgn="auto">
                <a:lnSpc>
                  <a:spcPct val="90000"/>
                </a:lnSpc>
                <a:spcAft>
                  <a:spcPct val="15000"/>
                </a:spcAft>
                <a:buFontTx/>
                <a:buChar char="••"/>
                <a:defRPr/>
              </a:pPr>
              <a:r>
                <a:rPr kumimoji="0" altLang="en-US" sz="2400" dirty="0" err="1">
                  <a:latin typeface="標楷體" pitchFamily="65" charset="-120"/>
                  <a:ea typeface="標楷體" pitchFamily="65" charset="-120"/>
                </a:rPr>
                <a:t>讓目標更明確，達到更好</a:t>
              </a:r>
              <a:r>
                <a:rPr kumimoji="0" lang="zh-TW" altLang="en-US" sz="2400" dirty="0">
                  <a:latin typeface="標楷體" pitchFamily="65" charset="-120"/>
                  <a:ea typeface="標楷體" pitchFamily="65" charset="-120"/>
                </a:rPr>
                <a:t>的</a:t>
              </a:r>
              <a:r>
                <a:rPr kumimoji="0" altLang="en-US" sz="2400" dirty="0" err="1">
                  <a:latin typeface="標楷體" pitchFamily="65" charset="-120"/>
                  <a:ea typeface="標楷體" pitchFamily="65" charset="-120"/>
                </a:rPr>
                <a:t>曝光度</a:t>
              </a:r>
              <a:r>
                <a:rPr kumimoji="0" altLang="en-US" sz="2400" dirty="0">
                  <a:latin typeface="標楷體" pitchFamily="65" charset="-120"/>
                  <a:ea typeface="標楷體" pitchFamily="65" charset="-120"/>
                </a:rPr>
                <a:t>。</a:t>
              </a:r>
              <a:endParaRPr kumimoji="0" lang="zh-TW" altLang="en-US" sz="2400" dirty="0">
                <a:latin typeface="標楷體" pitchFamily="65" charset="-120"/>
                <a:ea typeface="標楷體" pitchFamily="65" charset="-120"/>
              </a:endParaRPr>
            </a:p>
          </p:txBody>
        </p:sp>
      </p:grpSp>
      <p:pic>
        <p:nvPicPr>
          <p:cNvPr id="8" name="Picture 2"/>
          <p:cNvPicPr>
            <a:picLocks noChangeAspect="1" noChangeArrowheads="1"/>
          </p:cNvPicPr>
          <p:nvPr/>
        </p:nvPicPr>
        <p:blipFill>
          <a:blip r:embed="rId4"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91C00486-68E4-4907-B658-E4BE90112FFF}" type="slidenum">
              <a:rPr lang="en-US" smtClean="0"/>
              <a:pPr>
                <a:defRPr/>
              </a:pPr>
              <a:t>17</a:t>
            </a:fld>
            <a:endParaRPr lang="en-US" dirty="0"/>
          </a:p>
        </p:txBody>
      </p:sp>
      <p:sp>
        <p:nvSpPr>
          <p:cNvPr id="4" name="矩形 3"/>
          <p:cNvSpPr/>
          <p:nvPr/>
        </p:nvSpPr>
        <p:spPr>
          <a:xfrm>
            <a:off x="1285852" y="0"/>
            <a:ext cx="6715156" cy="1569660"/>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散播人數</a:t>
            </a:r>
          </a:p>
        </p:txBody>
      </p:sp>
      <p:pic>
        <p:nvPicPr>
          <p:cNvPr id="47107" name="Picture 2"/>
          <p:cNvPicPr>
            <a:picLocks noChangeAspect="1" noChangeArrowheads="1"/>
          </p:cNvPicPr>
          <p:nvPr/>
        </p:nvPicPr>
        <p:blipFill>
          <a:blip r:embed="rId4"/>
          <a:srcRect/>
          <a:stretch>
            <a:fillRect/>
          </a:stretch>
        </p:blipFill>
        <p:spPr bwMode="auto">
          <a:xfrm>
            <a:off x="5368925" y="1450975"/>
            <a:ext cx="3775075" cy="5407025"/>
          </a:xfrm>
          <a:prstGeom prst="rect">
            <a:avLst/>
          </a:prstGeom>
          <a:noFill/>
          <a:ln w="9525">
            <a:noFill/>
            <a:miter lim="800000"/>
            <a:headEnd/>
            <a:tailEnd/>
          </a:ln>
        </p:spPr>
      </p:pic>
      <p:pic>
        <p:nvPicPr>
          <p:cNvPr id="5124" name="Picture 4"/>
          <p:cNvPicPr>
            <a:picLocks noChangeAspect="1" noChangeArrowheads="1"/>
          </p:cNvPicPr>
          <p:nvPr/>
        </p:nvPicPr>
        <p:blipFill>
          <a:blip r:embed="rId5"/>
          <a:srcRect/>
          <a:stretch>
            <a:fillRect/>
          </a:stretch>
        </p:blipFill>
        <p:spPr bwMode="auto">
          <a:xfrm>
            <a:off x="0" y="4652963"/>
            <a:ext cx="5184775" cy="1895475"/>
          </a:xfrm>
          <a:prstGeom prst="rect">
            <a:avLst/>
          </a:prstGeom>
          <a:noFill/>
          <a:ln w="9525">
            <a:noFill/>
            <a:miter lim="800000"/>
            <a:headEnd/>
            <a:tailEnd/>
          </a:ln>
        </p:spPr>
      </p:pic>
      <p:pic>
        <p:nvPicPr>
          <p:cNvPr id="5125" name="Picture 5"/>
          <p:cNvPicPr>
            <a:picLocks noChangeAspect="1" noChangeArrowheads="1"/>
          </p:cNvPicPr>
          <p:nvPr/>
        </p:nvPicPr>
        <p:blipFill>
          <a:blip r:embed="rId6"/>
          <a:srcRect/>
          <a:stretch>
            <a:fillRect/>
          </a:stretch>
        </p:blipFill>
        <p:spPr bwMode="auto">
          <a:xfrm>
            <a:off x="0" y="1484313"/>
            <a:ext cx="5286375" cy="3067050"/>
          </a:xfrm>
          <a:prstGeom prst="rect">
            <a:avLst/>
          </a:prstGeom>
          <a:noFill/>
          <a:ln w="9525">
            <a:noFill/>
            <a:miter lim="800000"/>
            <a:headEnd/>
            <a:tailEnd/>
          </a:ln>
        </p:spPr>
      </p:pic>
      <p:cxnSp>
        <p:nvCxnSpPr>
          <p:cNvPr id="17" name="直線單箭頭接點 16"/>
          <p:cNvCxnSpPr/>
          <p:nvPr/>
        </p:nvCxnSpPr>
        <p:spPr>
          <a:xfrm flipH="1" flipV="1">
            <a:off x="5292725" y="4508500"/>
            <a:ext cx="1223963" cy="1512888"/>
          </a:xfrm>
          <a:prstGeom prst="straightConnector1">
            <a:avLst/>
          </a:prstGeom>
          <a:ln w="98425" cap="rnd" cmpd="sng">
            <a:solidFill>
              <a:srgbClr val="FF0000"/>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19" name="肘形接點 18"/>
          <p:cNvCxnSpPr>
            <a:stCxn id="42" idx="2"/>
          </p:cNvCxnSpPr>
          <p:nvPr/>
        </p:nvCxnSpPr>
        <p:spPr>
          <a:xfrm rot="10800000">
            <a:off x="1403350" y="6165850"/>
            <a:ext cx="3816350" cy="404813"/>
          </a:xfrm>
          <a:prstGeom prst="bentConnector3">
            <a:avLst>
              <a:gd name="adj1" fmla="val 99791"/>
            </a:avLst>
          </a:prstGeom>
          <a:ln w="889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橢圓 41"/>
          <p:cNvSpPr/>
          <p:nvPr/>
        </p:nvSpPr>
        <p:spPr>
          <a:xfrm>
            <a:off x="5219700" y="6281738"/>
            <a:ext cx="2160588" cy="576262"/>
          </a:xfrm>
          <a:prstGeom prst="ellipse">
            <a:avLst/>
          </a:prstGeom>
          <a:solidFill>
            <a:schemeClr val="accent1">
              <a:alpha val="0"/>
            </a:schemeClr>
          </a:solid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 name="橢圓 45"/>
          <p:cNvSpPr/>
          <p:nvPr/>
        </p:nvSpPr>
        <p:spPr>
          <a:xfrm>
            <a:off x="6443663" y="6092825"/>
            <a:ext cx="431800" cy="360363"/>
          </a:xfrm>
          <a:prstGeom prst="ellipse">
            <a:avLst/>
          </a:prstGeom>
          <a:solidFill>
            <a:schemeClr val="accent1">
              <a:alpha val="0"/>
            </a:schemeClr>
          </a:solid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1" name="Picture 2"/>
          <p:cNvPicPr>
            <a:picLocks noChangeAspect="1" noChangeArrowheads="1"/>
          </p:cNvPicPr>
          <p:nvPr/>
        </p:nvPicPr>
        <p:blipFill>
          <a:blip r:embed="rId7" cstate="print"/>
          <a:srcRect/>
          <a:stretch>
            <a:fillRect/>
          </a:stretch>
        </p:blipFill>
        <p:spPr bwMode="auto">
          <a:xfrm>
            <a:off x="2555776" y="0"/>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strVal val="#ppt_w*0.70"/>
                                          </p:val>
                                        </p:tav>
                                        <p:tav tm="100000">
                                          <p:val>
                                            <p:strVal val="#ppt_w"/>
                                          </p:val>
                                        </p:tav>
                                      </p:tavLst>
                                    </p:anim>
                                    <p:anim calcmode="lin" valueType="num">
                                      <p:cBhvr>
                                        <p:cTn id="8" dur="1000" fill="hold"/>
                                        <p:tgtEl>
                                          <p:spTgt spid="42"/>
                                        </p:tgtEl>
                                        <p:attrNameLst>
                                          <p:attrName>ppt_h</p:attrName>
                                        </p:attrNameLst>
                                      </p:cBhvr>
                                      <p:tavLst>
                                        <p:tav tm="0">
                                          <p:val>
                                            <p:strVal val="#ppt_h"/>
                                          </p:val>
                                        </p:tav>
                                        <p:tav tm="100000">
                                          <p:val>
                                            <p:strVal val="#ppt_h"/>
                                          </p:val>
                                        </p:tav>
                                      </p:tavLst>
                                    </p:anim>
                                    <p:animEffect transition="in" filter="fade">
                                      <p:cBhvr>
                                        <p:cTn id="9" dur="1000"/>
                                        <p:tgtEl>
                                          <p:spTgt spid="42"/>
                                        </p:tgtEl>
                                      </p:cBhvr>
                                    </p:animEffect>
                                  </p:childTnLst>
                                </p:cTn>
                              </p:par>
                              <p:par>
                                <p:cTn id="10" presetID="55"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1000" fill="hold"/>
                                        <p:tgtEl>
                                          <p:spTgt spid="5124"/>
                                        </p:tgtEl>
                                        <p:attrNameLst>
                                          <p:attrName>ppt_w</p:attrName>
                                        </p:attrNameLst>
                                      </p:cBhvr>
                                      <p:tavLst>
                                        <p:tav tm="0">
                                          <p:val>
                                            <p:strVal val="#ppt_w*0.70"/>
                                          </p:val>
                                        </p:tav>
                                        <p:tav tm="100000">
                                          <p:val>
                                            <p:strVal val="#ppt_w"/>
                                          </p:val>
                                        </p:tav>
                                      </p:tavLst>
                                    </p:anim>
                                    <p:anim calcmode="lin" valueType="num">
                                      <p:cBhvr>
                                        <p:cTn id="18" dur="1000" fill="hold"/>
                                        <p:tgtEl>
                                          <p:spTgt spid="5124"/>
                                        </p:tgtEl>
                                        <p:attrNameLst>
                                          <p:attrName>ppt_h</p:attrName>
                                        </p:attrNameLst>
                                      </p:cBhvr>
                                      <p:tavLst>
                                        <p:tav tm="0">
                                          <p:val>
                                            <p:strVal val="#ppt_h"/>
                                          </p:val>
                                        </p:tav>
                                        <p:tav tm="100000">
                                          <p:val>
                                            <p:strVal val="#ppt_h"/>
                                          </p:val>
                                        </p:tav>
                                      </p:tavLst>
                                    </p:anim>
                                    <p:animEffect transition="in" filter="fade">
                                      <p:cBhvr>
                                        <p:cTn id="19" dur="10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1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strVal val="#ppt_w*0.70"/>
                                          </p:val>
                                        </p:tav>
                                        <p:tav tm="100000">
                                          <p:val>
                                            <p:strVal val="#ppt_w"/>
                                          </p:val>
                                        </p:tav>
                                      </p:tavLst>
                                    </p:anim>
                                    <p:anim calcmode="lin" valueType="num">
                                      <p:cBhvr>
                                        <p:cTn id="33" dur="500" fill="hold"/>
                                        <p:tgtEl>
                                          <p:spTgt spid="46"/>
                                        </p:tgtEl>
                                        <p:attrNameLst>
                                          <p:attrName>ppt_h</p:attrName>
                                        </p:attrNameLst>
                                      </p:cBhvr>
                                      <p:tavLst>
                                        <p:tav tm="0">
                                          <p:val>
                                            <p:strVal val="#ppt_h"/>
                                          </p:val>
                                        </p:tav>
                                        <p:tav tm="100000">
                                          <p:val>
                                            <p:strVal val="#ppt_h"/>
                                          </p:val>
                                        </p:tav>
                                      </p:tavLst>
                                    </p:anim>
                                    <p:animEffect transition="in" filter="fade">
                                      <p:cBhvr>
                                        <p:cTn id="34" dur="500"/>
                                        <p:tgtEl>
                                          <p:spTgt spid="46"/>
                                        </p:tgtEl>
                                      </p:cBhvr>
                                    </p:animEffect>
                                  </p:childTnLst>
                                </p:cTn>
                              </p:par>
                              <p:par>
                                <p:cTn id="35" presetID="55"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strVal val="#ppt_w*0.70"/>
                                          </p:val>
                                        </p:tav>
                                        <p:tav tm="100000">
                                          <p:val>
                                            <p:strVal val="#ppt_w"/>
                                          </p:val>
                                        </p:tav>
                                      </p:tavLst>
                                    </p:anim>
                                    <p:anim calcmode="lin" valueType="num">
                                      <p:cBhvr>
                                        <p:cTn id="38" dur="500" fill="hold"/>
                                        <p:tgtEl>
                                          <p:spTgt spid="17"/>
                                        </p:tgtEl>
                                        <p:attrNameLst>
                                          <p:attrName>ppt_h</p:attrName>
                                        </p:attrNameLst>
                                      </p:cBhvr>
                                      <p:tavLst>
                                        <p:tav tm="0">
                                          <p:val>
                                            <p:strVal val="#ppt_h"/>
                                          </p:val>
                                        </p:tav>
                                        <p:tav tm="100000">
                                          <p:val>
                                            <p:strVal val="#ppt_h"/>
                                          </p:val>
                                        </p:tav>
                                      </p:tavLst>
                                    </p:anim>
                                    <p:animEffect transition="in" filter="fade">
                                      <p:cBhvr>
                                        <p:cTn id="39" dur="500"/>
                                        <p:tgtEl>
                                          <p:spTgt spid="17"/>
                                        </p:tgtEl>
                                      </p:cBhvr>
                                    </p:animEffect>
                                  </p:childTnLst>
                                </p:cTn>
                              </p:par>
                              <p:par>
                                <p:cTn id="40" presetID="55" presetClass="entr" presetSubtype="0" fill="hold" nodeType="withEffect">
                                  <p:stCondLst>
                                    <p:cond delay="0"/>
                                  </p:stCondLst>
                                  <p:childTnLst>
                                    <p:set>
                                      <p:cBhvr>
                                        <p:cTn id="41" dur="1" fill="hold">
                                          <p:stCondLst>
                                            <p:cond delay="0"/>
                                          </p:stCondLst>
                                        </p:cTn>
                                        <p:tgtEl>
                                          <p:spTgt spid="5125"/>
                                        </p:tgtEl>
                                        <p:attrNameLst>
                                          <p:attrName>style.visibility</p:attrName>
                                        </p:attrNameLst>
                                      </p:cBhvr>
                                      <p:to>
                                        <p:strVal val="visible"/>
                                      </p:to>
                                    </p:set>
                                    <p:anim calcmode="lin" valueType="num">
                                      <p:cBhvr>
                                        <p:cTn id="42" dur="500" fill="hold"/>
                                        <p:tgtEl>
                                          <p:spTgt spid="5125"/>
                                        </p:tgtEl>
                                        <p:attrNameLst>
                                          <p:attrName>ppt_w</p:attrName>
                                        </p:attrNameLst>
                                      </p:cBhvr>
                                      <p:tavLst>
                                        <p:tav tm="0">
                                          <p:val>
                                            <p:strVal val="#ppt_w*0.70"/>
                                          </p:val>
                                        </p:tav>
                                        <p:tav tm="100000">
                                          <p:val>
                                            <p:strVal val="#ppt_w"/>
                                          </p:val>
                                        </p:tav>
                                      </p:tavLst>
                                    </p:anim>
                                    <p:anim calcmode="lin" valueType="num">
                                      <p:cBhvr>
                                        <p:cTn id="43" dur="500" fill="hold"/>
                                        <p:tgtEl>
                                          <p:spTgt spid="5125"/>
                                        </p:tgtEl>
                                        <p:attrNameLst>
                                          <p:attrName>ppt_h</p:attrName>
                                        </p:attrNameLst>
                                      </p:cBhvr>
                                      <p:tavLst>
                                        <p:tav tm="0">
                                          <p:val>
                                            <p:strVal val="#ppt_h"/>
                                          </p:val>
                                        </p:tav>
                                        <p:tav tm="100000">
                                          <p:val>
                                            <p:strVal val="#ppt_h"/>
                                          </p:val>
                                        </p:tav>
                                      </p:tavLst>
                                    </p:anim>
                                    <p:animEffect transition="in" filter="fade">
                                      <p:cBhvr>
                                        <p:cTn id="44"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009DD51B-E3B5-45B5-87E6-15AA13A6A293}" type="slidenum">
              <a:rPr lang="en-US"/>
              <a:pPr>
                <a:defRPr/>
              </a:pPr>
              <a:t>18</a:t>
            </a:fld>
            <a:endParaRPr lang="en-US" dirty="0"/>
          </a:p>
        </p:txBody>
      </p:sp>
      <p:sp>
        <p:nvSpPr>
          <p:cNvPr id="3" name="矩形 2"/>
          <p:cNvSpPr/>
          <p:nvPr/>
        </p:nvSpPr>
        <p:spPr>
          <a:xfrm>
            <a:off x="1285852" y="0"/>
            <a:ext cx="6715156" cy="1569660"/>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洞察分析報表</a:t>
            </a:r>
          </a:p>
        </p:txBody>
      </p:sp>
      <p:pic>
        <p:nvPicPr>
          <p:cNvPr id="49155" name="圖片 3" descr="C:\Documents and Settings\Delun\My Documents\Downloads\這不是百科全書 (5).png"/>
          <p:cNvPicPr>
            <a:picLocks noChangeAspect="1" noChangeArrowheads="1"/>
          </p:cNvPicPr>
          <p:nvPr/>
        </p:nvPicPr>
        <p:blipFill>
          <a:blip r:embed="rId4"/>
          <a:srcRect/>
          <a:stretch>
            <a:fillRect/>
          </a:stretch>
        </p:blipFill>
        <p:spPr bwMode="auto">
          <a:xfrm>
            <a:off x="611188" y="1557338"/>
            <a:ext cx="7488237" cy="5183187"/>
          </a:xfrm>
          <a:prstGeom prst="rect">
            <a:avLst/>
          </a:prstGeom>
          <a:solidFill>
            <a:schemeClr val="bg2"/>
          </a:solid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
        <p:nvSpPr>
          <p:cNvPr id="7" name="矩形 6"/>
          <p:cNvSpPr/>
          <p:nvPr/>
        </p:nvSpPr>
        <p:spPr>
          <a:xfrm>
            <a:off x="971600" y="3429000"/>
            <a:ext cx="6840760" cy="288032"/>
          </a:xfrm>
          <a:prstGeom prst="rect">
            <a:avLst/>
          </a:prstGeom>
          <a:noFill/>
          <a:ln w="28575">
            <a:solidFill>
              <a:srgbClr val="FF0000"/>
            </a:solidFill>
          </a:ln>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lgn="ctr">
              <a:defRPr/>
            </a:pPr>
            <a:endParaRPr lang="zh-TW" altLang="en-US"/>
          </a:p>
        </p:txBody>
      </p:sp>
      <p:cxnSp>
        <p:nvCxnSpPr>
          <p:cNvPr id="9" name="直線單箭頭接點 8"/>
          <p:cNvCxnSpPr/>
          <p:nvPr/>
        </p:nvCxnSpPr>
        <p:spPr>
          <a:xfrm>
            <a:off x="2195513" y="3716338"/>
            <a:ext cx="0" cy="5762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3779838" y="3716338"/>
            <a:ext cx="0" cy="15128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4643438" y="3716338"/>
            <a:ext cx="0" cy="5048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5867400" y="3716338"/>
            <a:ext cx="0" cy="18002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6875463" y="3789363"/>
            <a:ext cx="0" cy="6477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51520" y="4437112"/>
            <a:ext cx="3312368" cy="720080"/>
          </a:xfrm>
          <a:prstGeom prst="rect">
            <a:avLst/>
          </a:prstGeom>
          <a:solidFill>
            <a:schemeClr val="tx1"/>
          </a:solidFill>
          <a:ln>
            <a:solidFill>
              <a:schemeClr val="bg1"/>
            </a:solidFill>
          </a:ln>
          <a:effectLst>
            <a:outerShdw blurRad="50800" dist="38100" dir="2700000" algn="tl" rotWithShape="0">
              <a:prstClr val="black">
                <a:alpha val="40000"/>
              </a:prstClr>
            </a:outerShdw>
          </a:effectLst>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lgn="ctr">
              <a:defRPr/>
            </a:pPr>
            <a:r>
              <a:rPr lang="zh-TW" altLang="en-US" sz="2400" b="1" dirty="0">
                <a:solidFill>
                  <a:schemeClr val="bg1"/>
                </a:solidFill>
                <a:latin typeface="標楷體" pitchFamily="65" charset="-120"/>
                <a:ea typeface="標楷體" pitchFamily="65" charset="-120"/>
              </a:rPr>
              <a:t>小百找到了</a:t>
            </a:r>
            <a:endParaRPr lang="en-US" altLang="zh-TW" sz="2400" b="1" dirty="0">
              <a:solidFill>
                <a:schemeClr val="bg1"/>
              </a:solidFill>
              <a:latin typeface="標楷體" pitchFamily="65" charset="-120"/>
              <a:ea typeface="標楷體" pitchFamily="65" charset="-120"/>
            </a:endParaRPr>
          </a:p>
          <a:p>
            <a:pPr algn="ctr">
              <a:defRPr/>
            </a:pPr>
            <a:r>
              <a:rPr lang="zh-TW" altLang="en-US" sz="2400" b="1" dirty="0">
                <a:solidFill>
                  <a:schemeClr val="bg1"/>
                </a:solidFill>
                <a:latin typeface="標楷體" pitchFamily="65" charset="-120"/>
                <a:ea typeface="標楷體" pitchFamily="65" charset="-120"/>
              </a:rPr>
              <a:t>怪獸電力公司的小女孩</a:t>
            </a:r>
          </a:p>
        </p:txBody>
      </p:sp>
      <p:sp>
        <p:nvSpPr>
          <p:cNvPr id="15" name="矩形 14"/>
          <p:cNvSpPr/>
          <p:nvPr/>
        </p:nvSpPr>
        <p:spPr>
          <a:xfrm>
            <a:off x="2555776" y="5445224"/>
            <a:ext cx="1800200" cy="720080"/>
          </a:xfrm>
          <a:prstGeom prst="rect">
            <a:avLst/>
          </a:prstGeom>
          <a:solidFill>
            <a:schemeClr val="tx1"/>
          </a:solidFill>
          <a:ln>
            <a:solidFill>
              <a:schemeClr val="bg1"/>
            </a:solidFill>
          </a:ln>
          <a:effectLst>
            <a:outerShdw blurRad="50800" dist="38100" dir="2700000" algn="tl" rotWithShape="0">
              <a:prstClr val="black">
                <a:alpha val="40000"/>
              </a:prstClr>
            </a:outerShdw>
          </a:effectLst>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lgn="ctr">
              <a:defRPr/>
            </a:pPr>
            <a:r>
              <a:rPr lang="zh-TW" altLang="en-US" sz="2400" b="1" dirty="0">
                <a:solidFill>
                  <a:schemeClr val="bg1"/>
                </a:solidFill>
                <a:latin typeface="標楷體" pitchFamily="65" charset="-120"/>
                <a:ea typeface="標楷體" pitchFamily="65" charset="-120"/>
              </a:rPr>
              <a:t>覆蓋範圍</a:t>
            </a:r>
            <a:endParaRPr lang="en-US" altLang="zh-TW" sz="2400" b="1" dirty="0">
              <a:solidFill>
                <a:schemeClr val="bg1"/>
              </a:solidFill>
              <a:latin typeface="標楷體" pitchFamily="65" charset="-120"/>
              <a:ea typeface="標楷體" pitchFamily="65" charset="-120"/>
            </a:endParaRPr>
          </a:p>
          <a:p>
            <a:pPr algn="ctr">
              <a:defRPr/>
            </a:pPr>
            <a:r>
              <a:rPr lang="en-US" altLang="zh-TW" sz="2400" b="1" dirty="0">
                <a:solidFill>
                  <a:schemeClr val="bg1"/>
                </a:solidFill>
                <a:latin typeface="標楷體" pitchFamily="65" charset="-120"/>
                <a:ea typeface="標楷體" pitchFamily="65" charset="-120"/>
              </a:rPr>
              <a:t>17,272</a:t>
            </a:r>
            <a:r>
              <a:rPr lang="zh-TW" altLang="en-US" sz="2400" b="1" dirty="0">
                <a:solidFill>
                  <a:schemeClr val="bg1"/>
                </a:solidFill>
                <a:latin typeface="標楷體" pitchFamily="65" charset="-120"/>
                <a:ea typeface="標楷體" pitchFamily="65" charset="-120"/>
              </a:rPr>
              <a:t>人</a:t>
            </a:r>
          </a:p>
        </p:txBody>
      </p:sp>
      <p:sp>
        <p:nvSpPr>
          <p:cNvPr id="17" name="矩形 16"/>
          <p:cNvSpPr/>
          <p:nvPr/>
        </p:nvSpPr>
        <p:spPr>
          <a:xfrm>
            <a:off x="3995936" y="4365104"/>
            <a:ext cx="1728192" cy="720080"/>
          </a:xfrm>
          <a:prstGeom prst="rect">
            <a:avLst/>
          </a:prstGeom>
          <a:solidFill>
            <a:schemeClr val="tx1"/>
          </a:solidFill>
          <a:ln>
            <a:solidFill>
              <a:schemeClr val="bg1"/>
            </a:solidFill>
          </a:ln>
          <a:effectLst>
            <a:outerShdw blurRad="50800" dist="38100" dir="2700000" algn="tl" rotWithShape="0">
              <a:prstClr val="black">
                <a:alpha val="40000"/>
              </a:prstClr>
            </a:outerShdw>
          </a:effectLst>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lgn="ctr">
              <a:defRPr/>
            </a:pPr>
            <a:r>
              <a:rPr lang="zh-TW" altLang="en-US" sz="2400" b="1" dirty="0">
                <a:solidFill>
                  <a:schemeClr val="bg1"/>
                </a:solidFill>
                <a:latin typeface="標楷體" pitchFamily="65" charset="-120"/>
                <a:ea typeface="標楷體" pitchFamily="65" charset="-120"/>
              </a:rPr>
              <a:t>互動的用戶</a:t>
            </a:r>
            <a:r>
              <a:rPr lang="en-US" altLang="zh-TW" sz="2400" b="1" dirty="0">
                <a:solidFill>
                  <a:schemeClr val="bg1"/>
                </a:solidFill>
                <a:latin typeface="標楷體" pitchFamily="65" charset="-120"/>
                <a:ea typeface="標楷體" pitchFamily="65" charset="-120"/>
              </a:rPr>
              <a:t>1,891</a:t>
            </a:r>
            <a:r>
              <a:rPr lang="zh-TW" altLang="en-US" sz="2400" b="1" dirty="0">
                <a:solidFill>
                  <a:schemeClr val="bg1"/>
                </a:solidFill>
                <a:latin typeface="標楷體" pitchFamily="65" charset="-120"/>
                <a:ea typeface="標楷體" pitchFamily="65" charset="-120"/>
              </a:rPr>
              <a:t>人</a:t>
            </a:r>
          </a:p>
        </p:txBody>
      </p:sp>
      <p:sp>
        <p:nvSpPr>
          <p:cNvPr id="21" name="矩形 20"/>
          <p:cNvSpPr/>
          <p:nvPr/>
        </p:nvSpPr>
        <p:spPr>
          <a:xfrm>
            <a:off x="4788024" y="5661248"/>
            <a:ext cx="1728192" cy="720080"/>
          </a:xfrm>
          <a:prstGeom prst="rect">
            <a:avLst/>
          </a:prstGeom>
          <a:solidFill>
            <a:schemeClr val="tx1"/>
          </a:solidFill>
          <a:ln>
            <a:solidFill>
              <a:schemeClr val="bg1"/>
            </a:solidFill>
          </a:ln>
          <a:effectLst>
            <a:outerShdw blurRad="50800" dist="38100" dir="2700000" algn="tl" rotWithShape="0">
              <a:prstClr val="black">
                <a:alpha val="40000"/>
              </a:prstClr>
            </a:outerShdw>
          </a:effectLst>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lgn="ctr">
              <a:defRPr/>
            </a:pPr>
            <a:r>
              <a:rPr lang="zh-TW" altLang="en-US" sz="2400" b="1" dirty="0">
                <a:solidFill>
                  <a:schemeClr val="bg1"/>
                </a:solidFill>
                <a:latin typeface="標楷體" pitchFamily="65" charset="-120"/>
                <a:ea typeface="標楷體" pitchFamily="65" charset="-120"/>
              </a:rPr>
              <a:t>談論的用戶</a:t>
            </a:r>
            <a:r>
              <a:rPr lang="en-US" altLang="zh-TW" sz="2400" b="1" dirty="0">
                <a:solidFill>
                  <a:schemeClr val="bg1"/>
                </a:solidFill>
                <a:latin typeface="標楷體" pitchFamily="65" charset="-120"/>
                <a:ea typeface="標楷體" pitchFamily="65" charset="-120"/>
              </a:rPr>
              <a:t>1,424</a:t>
            </a:r>
            <a:r>
              <a:rPr lang="zh-TW" altLang="en-US" sz="2400" b="1" dirty="0">
                <a:solidFill>
                  <a:schemeClr val="bg1"/>
                </a:solidFill>
                <a:latin typeface="標楷體" pitchFamily="65" charset="-120"/>
                <a:ea typeface="標楷體" pitchFamily="65" charset="-120"/>
              </a:rPr>
              <a:t>人</a:t>
            </a:r>
          </a:p>
        </p:txBody>
      </p:sp>
      <p:sp>
        <p:nvSpPr>
          <p:cNvPr id="23" name="矩形 22"/>
          <p:cNvSpPr/>
          <p:nvPr/>
        </p:nvSpPr>
        <p:spPr>
          <a:xfrm>
            <a:off x="6012160" y="4581128"/>
            <a:ext cx="1728192" cy="720080"/>
          </a:xfrm>
          <a:prstGeom prst="rect">
            <a:avLst/>
          </a:prstGeom>
          <a:solidFill>
            <a:schemeClr val="tx1"/>
          </a:solidFill>
          <a:ln>
            <a:solidFill>
              <a:schemeClr val="bg1"/>
            </a:solidFill>
          </a:ln>
          <a:effectLst>
            <a:outerShdw blurRad="50800" dist="38100" dir="2700000" algn="tl" rotWithShape="0">
              <a:prstClr val="black">
                <a:alpha val="40000"/>
              </a:prstClr>
            </a:outerShdw>
          </a:effectLst>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lgn="ctr">
              <a:defRPr/>
            </a:pPr>
            <a:r>
              <a:rPr lang="zh-TW" altLang="en-US" sz="2400" b="1" dirty="0">
                <a:solidFill>
                  <a:schemeClr val="bg1"/>
                </a:solidFill>
                <a:latin typeface="標楷體" pitchFamily="65" charset="-120"/>
                <a:ea typeface="標楷體" pitchFamily="65" charset="-120"/>
              </a:rPr>
              <a:t>自然散播力</a:t>
            </a:r>
            <a:r>
              <a:rPr lang="en-US" altLang="zh-TW" sz="2400" b="1" dirty="0">
                <a:solidFill>
                  <a:schemeClr val="bg1"/>
                </a:solidFill>
                <a:latin typeface="標楷體" pitchFamily="65" charset="-120"/>
                <a:ea typeface="標楷體" pitchFamily="65" charset="-120"/>
              </a:rPr>
              <a:t>8.24%</a:t>
            </a:r>
            <a:endParaRPr lang="zh-TW" altLang="en-US" sz="2400" b="1" dirty="0">
              <a:solidFill>
                <a:schemeClr val="bg1"/>
              </a:solidFill>
              <a:latin typeface="標楷體" pitchFamily="65" charset="-120"/>
              <a:ea typeface="標楷體" pitchFamily="65" charset="-12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par>
                                <p:cTn id="25" presetID="55"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strVal val="#ppt_w*0.70"/>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Effect transition="in" filter="fade">
                                      <p:cBhvr>
                                        <p:cTn id="29" dur="1000"/>
                                        <p:tgtEl>
                                          <p:spTgt spid="15"/>
                                        </p:tgtEl>
                                      </p:cBhvr>
                                    </p:animEffect>
                                  </p:childTnLst>
                                </p:cTn>
                              </p:par>
                              <p:par>
                                <p:cTn id="30" presetID="55"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0.70"/>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par>
                                <p:cTn id="35" presetID="55"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strVal val="#ppt_w*0.70"/>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animEffect transition="in" filter="fade">
                                      <p:cBhvr>
                                        <p:cTn id="39" dur="1000"/>
                                        <p:tgtEl>
                                          <p:spTgt spid="11"/>
                                        </p:tgtEl>
                                      </p:cBhvr>
                                    </p:animEffect>
                                  </p:childTnLst>
                                </p:cTn>
                              </p:par>
                              <p:par>
                                <p:cTn id="40" presetID="55"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strVal val="#ppt_w*0.70"/>
                                          </p:val>
                                        </p:tav>
                                        <p:tav tm="100000">
                                          <p:val>
                                            <p:strVal val="#ppt_w"/>
                                          </p:val>
                                        </p:tav>
                                      </p:tavLst>
                                    </p:anim>
                                    <p:anim calcmode="lin" valueType="num">
                                      <p:cBhvr>
                                        <p:cTn id="43" dur="1000" fill="hold"/>
                                        <p:tgtEl>
                                          <p:spTgt spid="12"/>
                                        </p:tgtEl>
                                        <p:attrNameLst>
                                          <p:attrName>ppt_h</p:attrName>
                                        </p:attrNameLst>
                                      </p:cBhvr>
                                      <p:tavLst>
                                        <p:tav tm="0">
                                          <p:val>
                                            <p:strVal val="#ppt_h"/>
                                          </p:val>
                                        </p:tav>
                                        <p:tav tm="100000">
                                          <p:val>
                                            <p:strVal val="#ppt_h"/>
                                          </p:val>
                                        </p:tav>
                                      </p:tavLst>
                                    </p:anim>
                                    <p:animEffect transition="in" filter="fade">
                                      <p:cBhvr>
                                        <p:cTn id="44" dur="1000"/>
                                        <p:tgtEl>
                                          <p:spTgt spid="12"/>
                                        </p:tgtEl>
                                      </p:cBhvr>
                                    </p:animEffect>
                                  </p:childTnLst>
                                </p:cTn>
                              </p:par>
                              <p:par>
                                <p:cTn id="45" presetID="55"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par>
                                <p:cTn id="50" presetID="55"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1000" fill="hold"/>
                                        <p:tgtEl>
                                          <p:spTgt spid="23"/>
                                        </p:tgtEl>
                                        <p:attrNameLst>
                                          <p:attrName>ppt_w</p:attrName>
                                        </p:attrNameLst>
                                      </p:cBhvr>
                                      <p:tavLst>
                                        <p:tav tm="0">
                                          <p:val>
                                            <p:strVal val="#ppt_w*0.70"/>
                                          </p:val>
                                        </p:tav>
                                        <p:tav tm="100000">
                                          <p:val>
                                            <p:strVal val="#ppt_w"/>
                                          </p:val>
                                        </p:tav>
                                      </p:tavLst>
                                    </p:anim>
                                    <p:anim calcmode="lin" valueType="num">
                                      <p:cBhvr>
                                        <p:cTn id="53" dur="1000" fill="hold"/>
                                        <p:tgtEl>
                                          <p:spTgt spid="23"/>
                                        </p:tgtEl>
                                        <p:attrNameLst>
                                          <p:attrName>ppt_h</p:attrName>
                                        </p:attrNameLst>
                                      </p:cBhvr>
                                      <p:tavLst>
                                        <p:tav tm="0">
                                          <p:val>
                                            <p:strVal val="#ppt_h"/>
                                          </p:val>
                                        </p:tav>
                                        <p:tav tm="100000">
                                          <p:val>
                                            <p:strVal val="#ppt_h"/>
                                          </p:val>
                                        </p:tav>
                                      </p:tavLst>
                                    </p:anim>
                                    <p:animEffect transition="in" filter="fade">
                                      <p:cBhvr>
                                        <p:cTn id="54" dur="1000"/>
                                        <p:tgtEl>
                                          <p:spTgt spid="23"/>
                                        </p:tgtEl>
                                      </p:cBhvr>
                                    </p:animEffect>
                                  </p:childTnLst>
                                </p:cTn>
                              </p:par>
                              <p:par>
                                <p:cTn id="55" presetID="55"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strVal val="#ppt_w*0.70"/>
                                          </p:val>
                                        </p:tav>
                                        <p:tav tm="100000">
                                          <p:val>
                                            <p:strVal val="#ppt_w"/>
                                          </p:val>
                                        </p:tav>
                                      </p:tavLst>
                                    </p:anim>
                                    <p:anim calcmode="lin" valueType="num">
                                      <p:cBhvr>
                                        <p:cTn id="58" dur="1000" fill="hold"/>
                                        <p:tgtEl>
                                          <p:spTgt spid="21"/>
                                        </p:tgtEl>
                                        <p:attrNameLst>
                                          <p:attrName>ppt_h</p:attrName>
                                        </p:attrNameLst>
                                      </p:cBhvr>
                                      <p:tavLst>
                                        <p:tav tm="0">
                                          <p:val>
                                            <p:strVal val="#ppt_h"/>
                                          </p:val>
                                        </p:tav>
                                        <p:tav tm="100000">
                                          <p:val>
                                            <p:strVal val="#ppt_h"/>
                                          </p:val>
                                        </p:tav>
                                      </p:tavLst>
                                    </p:anim>
                                    <p:animEffect transition="in" filter="fade">
                                      <p:cBhvr>
                                        <p:cTn id="5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圖片 6" descr="C:\Documents and Settings\Delun\My Documents\Downloads\這不是百科全書 (8).png"/>
          <p:cNvPicPr>
            <a:picLocks noChangeAspect="1" noChangeArrowheads="1"/>
          </p:cNvPicPr>
          <p:nvPr/>
        </p:nvPicPr>
        <p:blipFill>
          <a:blip r:embed="rId4"/>
          <a:srcRect/>
          <a:stretch>
            <a:fillRect/>
          </a:stretch>
        </p:blipFill>
        <p:spPr bwMode="auto">
          <a:xfrm>
            <a:off x="214313" y="1571625"/>
            <a:ext cx="8715375" cy="4594225"/>
          </a:xfrm>
          <a:prstGeom prst="rect">
            <a:avLst/>
          </a:prstGeom>
          <a:noFill/>
          <a:ln w="9525">
            <a:noFill/>
            <a:miter lim="800000"/>
            <a:headEnd/>
            <a:tailEnd/>
          </a:ln>
        </p:spPr>
      </p:pic>
      <p:sp>
        <p:nvSpPr>
          <p:cNvPr id="5" name="投影片編號版面配置區 17"/>
          <p:cNvSpPr>
            <a:spLocks noGrp="1"/>
          </p:cNvSpPr>
          <p:nvPr>
            <p:ph type="sldNum" sz="quarter" idx="12"/>
          </p:nvPr>
        </p:nvSpPr>
        <p:spPr/>
        <p:txBody>
          <a:bodyPr/>
          <a:lstStyle/>
          <a:p>
            <a:pPr>
              <a:defRPr/>
            </a:pPr>
            <a:fld id="{99BF4FE7-FF3C-4A2C-AAA6-B343932D272E}" type="slidenum">
              <a:rPr lang="en-US"/>
              <a:pPr>
                <a:defRPr/>
              </a:pPr>
              <a:t>19</a:t>
            </a:fld>
            <a:endParaRPr lang="en-US" dirty="0"/>
          </a:p>
        </p:txBody>
      </p:sp>
      <p:sp>
        <p:nvSpPr>
          <p:cNvPr id="3" name="矩形 2"/>
          <p:cNvSpPr/>
          <p:nvPr/>
        </p:nvSpPr>
        <p:spPr>
          <a:xfrm>
            <a:off x="1285852" y="0"/>
            <a:ext cx="6715156" cy="1569660"/>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洞察分析報表</a:t>
            </a:r>
          </a:p>
        </p:txBody>
      </p:sp>
      <p:pic>
        <p:nvPicPr>
          <p:cNvPr id="9" name="圖片 8" descr="未命名.jpg"/>
          <p:cNvPicPr>
            <a:picLocks noChangeAspect="1"/>
          </p:cNvPicPr>
          <p:nvPr/>
        </p:nvPicPr>
        <p:blipFill>
          <a:blip r:embed="rId5"/>
          <a:srcRect/>
          <a:stretch>
            <a:fillRect/>
          </a:stretch>
        </p:blipFill>
        <p:spPr bwMode="auto">
          <a:xfrm>
            <a:off x="250825" y="1844675"/>
            <a:ext cx="8529638" cy="4464050"/>
          </a:xfrm>
          <a:prstGeom prst="rect">
            <a:avLst/>
          </a:prstGeom>
          <a:noFill/>
          <a:ln w="9525">
            <a:noFill/>
            <a:miter lim="800000"/>
            <a:headEnd/>
            <a:tailEnd/>
          </a:ln>
        </p:spPr>
      </p:pic>
      <p:cxnSp>
        <p:nvCxnSpPr>
          <p:cNvPr id="12" name="肘形接點 11"/>
          <p:cNvCxnSpPr/>
          <p:nvPr/>
        </p:nvCxnSpPr>
        <p:spPr>
          <a:xfrm flipH="1">
            <a:off x="2843213" y="3357563"/>
            <a:ext cx="865187" cy="3587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a:spLocks noChangeArrowheads="1"/>
          </p:cNvSpPr>
          <p:nvPr/>
        </p:nvSpPr>
        <p:spPr bwMode="auto">
          <a:xfrm>
            <a:off x="3635375" y="3141663"/>
            <a:ext cx="1584325" cy="460375"/>
          </a:xfrm>
          <a:prstGeom prst="rect">
            <a:avLst/>
          </a:prstGeom>
          <a:noFill/>
          <a:ln w="9525">
            <a:noFill/>
            <a:miter lim="800000"/>
            <a:headEnd/>
            <a:tailEnd/>
          </a:ln>
        </p:spPr>
        <p:txBody>
          <a:bodyPr>
            <a:spAutoFit/>
          </a:bodyPr>
          <a:lstStyle/>
          <a:p>
            <a:r>
              <a:rPr lang="zh-TW" altLang="en-US" sz="2400">
                <a:latin typeface="標楷體" pitchFamily="65" charset="-120"/>
                <a:ea typeface="標楷體" pitchFamily="65" charset="-120"/>
              </a:rPr>
              <a:t>十八萬人</a:t>
            </a:r>
          </a:p>
        </p:txBody>
      </p:sp>
      <p:pic>
        <p:nvPicPr>
          <p:cNvPr id="10" name="Picture 2"/>
          <p:cNvPicPr>
            <a:picLocks noChangeAspect="1" noChangeArrowheads="1"/>
          </p:cNvPicPr>
          <p:nvPr/>
        </p:nvPicPr>
        <p:blipFill>
          <a:blip r:embed="rId6"/>
          <a:srcRect/>
          <a:stretch>
            <a:fillRect/>
          </a:stretch>
        </p:blipFill>
        <p:spPr bwMode="auto">
          <a:xfrm>
            <a:off x="250825" y="1484313"/>
            <a:ext cx="8893175" cy="5040312"/>
          </a:xfrm>
          <a:prstGeom prst="rect">
            <a:avLst/>
          </a:prstGeom>
          <a:noFill/>
          <a:ln w="9525">
            <a:noFill/>
            <a:miter lim="800000"/>
            <a:headEnd/>
            <a:tailEnd/>
          </a:ln>
        </p:spPr>
      </p:pic>
      <p:cxnSp>
        <p:nvCxnSpPr>
          <p:cNvPr id="17" name="直線單箭頭接點 16"/>
          <p:cNvCxnSpPr/>
          <p:nvPr/>
        </p:nvCxnSpPr>
        <p:spPr>
          <a:xfrm flipH="1">
            <a:off x="2051050" y="2565400"/>
            <a:ext cx="1584325" cy="287338"/>
          </a:xfrm>
          <a:prstGeom prst="straightConnector1">
            <a:avLst/>
          </a:prstGeom>
          <a:ln w="34925">
            <a:solidFill>
              <a:srgbClr val="FF0000"/>
            </a:solidFill>
            <a:tailEnd type="arrow"/>
          </a:ln>
        </p:spPr>
        <p:style>
          <a:lnRef idx="1">
            <a:schemeClr val="accent6"/>
          </a:lnRef>
          <a:fillRef idx="0">
            <a:schemeClr val="accent6"/>
          </a:fillRef>
          <a:effectRef idx="0">
            <a:schemeClr val="accent6"/>
          </a:effectRef>
          <a:fontRef idx="minor">
            <a:schemeClr val="tx1"/>
          </a:fontRef>
        </p:style>
      </p:cxnSp>
      <p:sp>
        <p:nvSpPr>
          <p:cNvPr id="20" name="文字方塊 19"/>
          <p:cNvSpPr txBox="1">
            <a:spLocks noChangeArrowheads="1"/>
          </p:cNvSpPr>
          <p:nvPr/>
        </p:nvSpPr>
        <p:spPr bwMode="auto">
          <a:xfrm>
            <a:off x="3563938" y="2349500"/>
            <a:ext cx="2032000" cy="460375"/>
          </a:xfrm>
          <a:prstGeom prst="rect">
            <a:avLst/>
          </a:prstGeom>
          <a:noFill/>
          <a:ln w="9525">
            <a:noFill/>
            <a:miter lim="800000"/>
            <a:headEnd/>
            <a:tailEnd/>
          </a:ln>
        </p:spPr>
        <p:txBody>
          <a:bodyPr>
            <a:spAutoFit/>
          </a:bodyPr>
          <a:lstStyle/>
          <a:p>
            <a:r>
              <a:rPr lang="zh-TW" altLang="en-US" sz="2400" b="1">
                <a:latin typeface="標楷體" pitchFamily="65" charset="-120"/>
                <a:ea typeface="標楷體" pitchFamily="65" charset="-120"/>
              </a:rPr>
              <a:t>五萬八千人次</a:t>
            </a:r>
          </a:p>
        </p:txBody>
      </p:sp>
      <p:pic>
        <p:nvPicPr>
          <p:cNvPr id="11" name="Picture 2"/>
          <p:cNvPicPr>
            <a:picLocks noChangeAspect="1" noChangeArrowheads="1"/>
          </p:cNvPicPr>
          <p:nvPr/>
        </p:nvPicPr>
        <p:blipFill>
          <a:blip r:embed="rId7"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strVal val="#ppt_w*0.7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539552" y="0"/>
            <a:ext cx="7851648" cy="1828800"/>
          </a:xfrm>
        </p:spPr>
        <p:txBody>
          <a:bodyPr>
            <a:normAutofit fontScale="90000"/>
          </a:bodyPr>
          <a:lstStyle/>
          <a:p>
            <a:pPr algn="ctr" eaLnBrk="1" fontAlgn="auto" hangingPunct="1">
              <a:spcAft>
                <a:spcPts val="0"/>
              </a:spcAft>
              <a:defRPr/>
            </a:pPr>
            <a:r>
              <a:rPr lang="zh-TW" altLang="en-US" sz="660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標楷體" pitchFamily="65" charset="-120"/>
                <a:ea typeface="標楷體" pitchFamily="65" charset="-120"/>
              </a:rPr>
              <a:t>專案目的</a:t>
            </a:r>
            <a:r>
              <a:rPr altLang="en-US" b="0" dirty="0" smtClean="0">
                <a:solidFill>
                  <a:schemeClr val="tx1"/>
                </a:solidFill>
                <a:latin typeface="標楷體" pitchFamily="65" charset="-120"/>
                <a:ea typeface="標楷體" pitchFamily="65" charset="-120"/>
              </a:rPr>
              <a:t/>
            </a:r>
            <a:br>
              <a:rPr altLang="en-US" b="0" dirty="0" smtClean="0">
                <a:solidFill>
                  <a:schemeClr val="tx1"/>
                </a:solidFill>
                <a:latin typeface="標楷體" pitchFamily="65" charset="-120"/>
                <a:ea typeface="標楷體" pitchFamily="65" charset="-120"/>
              </a:rPr>
            </a:br>
            <a:endParaRPr lang="zh-TW" altLang="en-US" b="0" dirty="0">
              <a:solidFill>
                <a:schemeClr val="tx1"/>
              </a:solidFill>
              <a:latin typeface="標楷體" pitchFamily="65" charset="-120"/>
              <a:ea typeface="標楷體" pitchFamily="65" charset="-120"/>
            </a:endParaRPr>
          </a:p>
        </p:txBody>
      </p:sp>
      <p:sp>
        <p:nvSpPr>
          <p:cNvPr id="16386" name="Rectangle 3"/>
          <p:cNvSpPr>
            <a:spLocks noGrp="1" noChangeArrowheads="1"/>
          </p:cNvSpPr>
          <p:nvPr>
            <p:ph type="subTitle" idx="1"/>
          </p:nvPr>
        </p:nvSpPr>
        <p:spPr>
          <a:xfrm>
            <a:off x="0" y="1412875"/>
            <a:ext cx="9144000" cy="646113"/>
          </a:xfrm>
        </p:spPr>
        <p:txBody>
          <a:bodyPr lIns="91440" rIns="91440" anchor="ctr">
            <a:spAutoFit/>
          </a:bodyPr>
          <a:lstStyle/>
          <a:p>
            <a:pPr marR="0" indent="304800" algn="l" eaLnBrk="1" hangingPunct="1">
              <a:spcBef>
                <a:spcPct val="0"/>
              </a:spcBef>
              <a:buClrTx/>
              <a:buSzTx/>
            </a:pPr>
            <a:r>
              <a:rPr kumimoji="1" lang="zh-TW" altLang="en-US" sz="3600" smtClean="0">
                <a:latin typeface="標楷體" pitchFamily="65" charset="-120"/>
                <a:ea typeface="標楷體" pitchFamily="65" charset="-120"/>
                <a:cs typeface="Times New Roman" pitchFamily="18" charset="0"/>
              </a:rPr>
              <a:t>１、改善</a:t>
            </a:r>
            <a:r>
              <a:rPr kumimoji="1" lang="en-US" altLang="zh-TW" sz="3600" smtClean="0">
                <a:latin typeface="標楷體" pitchFamily="65" charset="-120"/>
                <a:ea typeface="標楷體" pitchFamily="65" charset="-120"/>
                <a:cs typeface="Times New Roman" pitchFamily="18" charset="0"/>
              </a:rPr>
              <a:t>DealsGoLive</a:t>
            </a:r>
            <a:r>
              <a:rPr kumimoji="1" lang="zh-TW" altLang="en-US" sz="3600" smtClean="0">
                <a:latin typeface="標楷體" pitchFamily="65" charset="-120"/>
                <a:ea typeface="標楷體" pitchFamily="65" charset="-120"/>
                <a:cs typeface="Times New Roman" pitchFamily="18" charset="0"/>
              </a:rPr>
              <a:t>活動網路平台</a:t>
            </a:r>
          </a:p>
        </p:txBody>
      </p:sp>
      <p:sp>
        <p:nvSpPr>
          <p:cNvPr id="16387" name="Rectangle 3"/>
          <p:cNvSpPr txBox="1">
            <a:spLocks noChangeArrowheads="1"/>
          </p:cNvSpPr>
          <p:nvPr/>
        </p:nvSpPr>
        <p:spPr bwMode="auto">
          <a:xfrm>
            <a:off x="0" y="2205038"/>
            <a:ext cx="9144000" cy="646112"/>
          </a:xfrm>
          <a:prstGeom prst="rect">
            <a:avLst/>
          </a:prstGeom>
          <a:noFill/>
          <a:ln w="9525">
            <a:noFill/>
            <a:miter lim="800000"/>
            <a:headEnd/>
            <a:tailEnd/>
          </a:ln>
        </p:spPr>
        <p:txBody>
          <a:bodyPr anchor="ctr">
            <a:spAutoFit/>
          </a:bodyPr>
          <a:lstStyle/>
          <a:p>
            <a:pPr indent="304800">
              <a:buFont typeface="Wingdings 2" pitchFamily="18" charset="2"/>
              <a:buNone/>
            </a:pPr>
            <a:r>
              <a:rPr lang="zh-TW" altLang="en-US" sz="3600">
                <a:latin typeface="標楷體" pitchFamily="65" charset="-120"/>
                <a:ea typeface="標楷體" pitchFamily="65" charset="-120"/>
                <a:cs typeface="Times New Roman" pitchFamily="18" charset="0"/>
              </a:rPr>
              <a:t>２、增加</a:t>
            </a:r>
            <a:r>
              <a:rPr lang="en-US" altLang="zh-TW" sz="3600">
                <a:latin typeface="標楷體" pitchFamily="65" charset="-120"/>
                <a:ea typeface="標楷體" pitchFamily="65" charset="-120"/>
                <a:cs typeface="Times New Roman" pitchFamily="18" charset="0"/>
              </a:rPr>
              <a:t>DealsGoLive</a:t>
            </a:r>
            <a:r>
              <a:rPr lang="zh-TW" altLang="en-US" sz="3600">
                <a:latin typeface="標楷體" pitchFamily="65" charset="-120"/>
                <a:ea typeface="標楷體" pitchFamily="65" charset="-120"/>
                <a:cs typeface="Times New Roman" pitchFamily="18" charset="0"/>
              </a:rPr>
              <a:t>活動平台會員人數</a:t>
            </a:r>
          </a:p>
        </p:txBody>
      </p:sp>
      <p:sp>
        <p:nvSpPr>
          <p:cNvPr id="16388" name="Rectangle 3"/>
          <p:cNvSpPr txBox="1">
            <a:spLocks noChangeArrowheads="1"/>
          </p:cNvSpPr>
          <p:nvPr/>
        </p:nvSpPr>
        <p:spPr bwMode="auto">
          <a:xfrm>
            <a:off x="0" y="3068638"/>
            <a:ext cx="9144000" cy="646112"/>
          </a:xfrm>
          <a:prstGeom prst="rect">
            <a:avLst/>
          </a:prstGeom>
          <a:noFill/>
          <a:ln w="9525">
            <a:noFill/>
            <a:miter lim="800000"/>
            <a:headEnd/>
            <a:tailEnd/>
          </a:ln>
        </p:spPr>
        <p:txBody>
          <a:bodyPr anchor="ctr">
            <a:spAutoFit/>
          </a:bodyPr>
          <a:lstStyle/>
          <a:p>
            <a:pPr indent="304800">
              <a:buFont typeface="Wingdings 2" pitchFamily="18" charset="2"/>
              <a:buNone/>
            </a:pPr>
            <a:r>
              <a:rPr lang="zh-TW" altLang="en-US" sz="3600">
                <a:latin typeface="標楷體" pitchFamily="65" charset="-120"/>
                <a:ea typeface="標楷體" pitchFamily="65" charset="-120"/>
                <a:cs typeface="Times New Roman" pitchFamily="18" charset="0"/>
              </a:rPr>
              <a:t>３、利用</a:t>
            </a:r>
            <a:r>
              <a:rPr lang="en-US" altLang="zh-TW" sz="3600">
                <a:latin typeface="標楷體" pitchFamily="65" charset="-120"/>
                <a:ea typeface="標楷體" pitchFamily="65" charset="-120"/>
                <a:cs typeface="Times New Roman" pitchFamily="18" charset="0"/>
              </a:rPr>
              <a:t>Facebook</a:t>
            </a:r>
            <a:r>
              <a:rPr lang="zh-TW" altLang="en-US" sz="3600">
                <a:latin typeface="標楷體" pitchFamily="65" charset="-120"/>
                <a:ea typeface="標楷體" pitchFamily="65" charset="-120"/>
                <a:cs typeface="Times New Roman" pitchFamily="18" charset="0"/>
              </a:rPr>
              <a:t>社群網站合作連結</a:t>
            </a:r>
            <a:endParaRPr lang="en-US" altLang="zh-TW" sz="3600">
              <a:latin typeface="標楷體" pitchFamily="65" charset="-120"/>
              <a:ea typeface="標楷體" pitchFamily="65" charset="-120"/>
              <a:cs typeface="Times New Roman" pitchFamily="18" charset="0"/>
            </a:endParaRPr>
          </a:p>
        </p:txBody>
      </p:sp>
      <p:sp>
        <p:nvSpPr>
          <p:cNvPr id="16389" name="Rectangle 3"/>
          <p:cNvSpPr txBox="1">
            <a:spLocks noChangeArrowheads="1"/>
          </p:cNvSpPr>
          <p:nvPr/>
        </p:nvSpPr>
        <p:spPr bwMode="auto">
          <a:xfrm>
            <a:off x="0" y="3933825"/>
            <a:ext cx="9144000" cy="646113"/>
          </a:xfrm>
          <a:prstGeom prst="rect">
            <a:avLst/>
          </a:prstGeom>
          <a:noFill/>
          <a:ln w="9525">
            <a:noFill/>
            <a:miter lim="800000"/>
            <a:headEnd/>
            <a:tailEnd/>
          </a:ln>
        </p:spPr>
        <p:txBody>
          <a:bodyPr anchor="ctr">
            <a:spAutoFit/>
          </a:bodyPr>
          <a:lstStyle/>
          <a:p>
            <a:pPr indent="304800">
              <a:buFont typeface="Wingdings 2" pitchFamily="18" charset="2"/>
              <a:buNone/>
            </a:pPr>
            <a:r>
              <a:rPr lang="zh-TW" altLang="en-US" sz="3600">
                <a:latin typeface="標楷體" pitchFamily="65" charset="-120"/>
                <a:ea typeface="標楷體" pitchFamily="65" charset="-120"/>
                <a:cs typeface="Times New Roman" pitchFamily="18" charset="0"/>
              </a:rPr>
              <a:t>４、建置</a:t>
            </a:r>
            <a:r>
              <a:rPr lang="en-US" altLang="zh-TW" sz="3600">
                <a:latin typeface="標楷體" pitchFamily="65" charset="-120"/>
                <a:ea typeface="標楷體" pitchFamily="65" charset="-120"/>
                <a:cs typeface="Times New Roman" pitchFamily="18" charset="0"/>
              </a:rPr>
              <a:t>Facebook</a:t>
            </a:r>
            <a:r>
              <a:rPr lang="zh-TW" altLang="en-US" sz="3600">
                <a:latin typeface="標楷體" pitchFamily="65" charset="-120"/>
                <a:ea typeface="標楷體" pitchFamily="65" charset="-120"/>
                <a:cs typeface="Times New Roman" pitchFamily="18" charset="0"/>
              </a:rPr>
              <a:t>粉絲專頁</a:t>
            </a:r>
          </a:p>
        </p:txBody>
      </p:sp>
      <p:sp>
        <p:nvSpPr>
          <p:cNvPr id="16390" name="Rectangle 3"/>
          <p:cNvSpPr txBox="1">
            <a:spLocks noChangeArrowheads="1"/>
          </p:cNvSpPr>
          <p:nvPr/>
        </p:nvSpPr>
        <p:spPr bwMode="auto">
          <a:xfrm>
            <a:off x="0" y="4797425"/>
            <a:ext cx="9144000" cy="646113"/>
          </a:xfrm>
          <a:prstGeom prst="rect">
            <a:avLst/>
          </a:prstGeom>
          <a:noFill/>
          <a:ln w="9525">
            <a:noFill/>
            <a:miter lim="800000"/>
            <a:headEnd/>
            <a:tailEnd/>
          </a:ln>
        </p:spPr>
        <p:txBody>
          <a:bodyPr anchor="ctr">
            <a:spAutoFit/>
          </a:bodyPr>
          <a:lstStyle/>
          <a:p>
            <a:pPr indent="304800"/>
            <a:r>
              <a:rPr lang="zh-TW" altLang="en-US" sz="3600">
                <a:latin typeface="標楷體" pitchFamily="65" charset="-120"/>
                <a:ea typeface="標楷體" pitchFamily="65" charset="-120"/>
                <a:cs typeface="Times New Roman" pitchFamily="18" charset="0"/>
              </a:rPr>
              <a:t>５、</a:t>
            </a:r>
            <a:r>
              <a:rPr lang="en-US" altLang="zh-TW" sz="3600">
                <a:latin typeface="標楷體" pitchFamily="65" charset="-120"/>
                <a:ea typeface="標楷體" pitchFamily="65" charset="-120"/>
                <a:cs typeface="Times New Roman" pitchFamily="18" charset="0"/>
              </a:rPr>
              <a:t>【</a:t>
            </a:r>
            <a:r>
              <a:rPr lang="zh-TW" altLang="en-US" sz="3600">
                <a:latin typeface="標楷體" pitchFamily="65" charset="-120"/>
                <a:ea typeface="標楷體" pitchFamily="65" charset="-120"/>
                <a:cs typeface="Times New Roman" pitchFamily="18" charset="0"/>
              </a:rPr>
              <a:t>這不是百科全書</a:t>
            </a:r>
            <a:r>
              <a:rPr lang="en-US" altLang="zh-TW" sz="3600">
                <a:latin typeface="標楷體" pitchFamily="65" charset="-120"/>
                <a:ea typeface="標楷體" pitchFamily="65" charset="-120"/>
                <a:cs typeface="Times New Roman" pitchFamily="18" charset="0"/>
              </a:rPr>
              <a:t>】</a:t>
            </a:r>
            <a:r>
              <a:rPr lang="zh-TW" altLang="en-US" sz="3600">
                <a:latin typeface="標楷體" pitchFamily="65" charset="-120"/>
                <a:ea typeface="標楷體" pitchFamily="65" charset="-120"/>
                <a:cs typeface="Times New Roman" pitchFamily="18" charset="0"/>
              </a:rPr>
              <a:t>粉絲專頁營運</a:t>
            </a:r>
          </a:p>
        </p:txBody>
      </p:sp>
      <p:sp>
        <p:nvSpPr>
          <p:cNvPr id="16391" name="Rectangle 3"/>
          <p:cNvSpPr txBox="1">
            <a:spLocks noChangeArrowheads="1"/>
          </p:cNvSpPr>
          <p:nvPr/>
        </p:nvSpPr>
        <p:spPr bwMode="auto">
          <a:xfrm>
            <a:off x="0" y="5732463"/>
            <a:ext cx="9144000" cy="647700"/>
          </a:xfrm>
          <a:prstGeom prst="rect">
            <a:avLst/>
          </a:prstGeom>
          <a:noFill/>
          <a:ln w="9525">
            <a:noFill/>
            <a:miter lim="800000"/>
            <a:headEnd/>
            <a:tailEnd/>
          </a:ln>
        </p:spPr>
        <p:txBody>
          <a:bodyPr anchor="ctr">
            <a:spAutoFit/>
          </a:bodyPr>
          <a:lstStyle/>
          <a:p>
            <a:pPr indent="304800"/>
            <a:r>
              <a:rPr lang="zh-TW" altLang="en-US" sz="3600">
                <a:latin typeface="標楷體" pitchFamily="65" charset="-120"/>
                <a:ea typeface="標楷體" pitchFamily="65" charset="-120"/>
                <a:cs typeface="Times New Roman" pitchFamily="18" charset="0"/>
              </a:rPr>
              <a:t>６、粉絲專頁轉型導入行銷媒體</a:t>
            </a:r>
            <a:endParaRPr lang="en-US" altLang="zh-TW" sz="3600">
              <a:latin typeface="標楷體" pitchFamily="65" charset="-120"/>
              <a:ea typeface="標楷體" pitchFamily="65" charset="-12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9D1FE65E-03E7-4210-9ABE-DE2FC953A650}" type="slidenum">
              <a:rPr lang="en-US"/>
              <a:pPr>
                <a:defRPr/>
              </a:pPr>
              <a:t>20</a:t>
            </a:fld>
            <a:endParaRPr lang="en-US" dirty="0"/>
          </a:p>
        </p:txBody>
      </p:sp>
      <p:sp>
        <p:nvSpPr>
          <p:cNvPr id="3" name="矩形 2"/>
          <p:cNvSpPr/>
          <p:nvPr/>
        </p:nvSpPr>
        <p:spPr>
          <a:xfrm>
            <a:off x="1285852" y="0"/>
            <a:ext cx="6715156" cy="1569660"/>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洞察分析報表</a:t>
            </a:r>
          </a:p>
        </p:txBody>
      </p:sp>
      <p:pic>
        <p:nvPicPr>
          <p:cNvPr id="53251" name="Picture 2"/>
          <p:cNvPicPr>
            <a:picLocks noChangeAspect="1" noChangeArrowheads="1"/>
          </p:cNvPicPr>
          <p:nvPr/>
        </p:nvPicPr>
        <p:blipFill>
          <a:blip r:embed="rId4"/>
          <a:srcRect/>
          <a:stretch>
            <a:fillRect/>
          </a:stretch>
        </p:blipFill>
        <p:spPr bwMode="auto">
          <a:xfrm>
            <a:off x="179388" y="2060575"/>
            <a:ext cx="8550275" cy="3960813"/>
          </a:xfrm>
          <a:prstGeom prst="rect">
            <a:avLst/>
          </a:prstGeom>
          <a:noFill/>
          <a:ln w="9525">
            <a:noFill/>
            <a:miter lim="800000"/>
            <a:headEnd/>
            <a:tailEnd/>
          </a:ln>
        </p:spPr>
      </p:pic>
      <p:sp>
        <p:nvSpPr>
          <p:cNvPr id="5" name="框架 4"/>
          <p:cNvSpPr/>
          <p:nvPr/>
        </p:nvSpPr>
        <p:spPr>
          <a:xfrm>
            <a:off x="2051720" y="1700808"/>
            <a:ext cx="1728192" cy="4608512"/>
          </a:xfrm>
          <a:prstGeom prst="frame">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schemeClr val="tx1"/>
              </a:solidFill>
            </a:endParaRPr>
          </a:p>
        </p:txBody>
      </p:sp>
      <p:sp>
        <p:nvSpPr>
          <p:cNvPr id="6" name="向右箭號 5"/>
          <p:cNvSpPr/>
          <p:nvPr/>
        </p:nvSpPr>
        <p:spPr>
          <a:xfrm>
            <a:off x="3708400" y="2060575"/>
            <a:ext cx="1150938" cy="720725"/>
          </a:xfrm>
          <a:prstGeom prst="rightArrow">
            <a:avLst>
              <a:gd name="adj1" fmla="val 5000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文字方塊 6"/>
          <p:cNvSpPr txBox="1">
            <a:spLocks noChangeArrowheads="1"/>
          </p:cNvSpPr>
          <p:nvPr/>
        </p:nvSpPr>
        <p:spPr bwMode="auto">
          <a:xfrm>
            <a:off x="4787900" y="2119313"/>
            <a:ext cx="4140200" cy="708025"/>
          </a:xfrm>
          <a:prstGeom prst="rect">
            <a:avLst/>
          </a:prstGeom>
          <a:noFill/>
          <a:ln w="9525">
            <a:noFill/>
            <a:miter lim="800000"/>
            <a:headEnd/>
            <a:tailEnd/>
          </a:ln>
        </p:spPr>
        <p:txBody>
          <a:bodyPr>
            <a:spAutoFit/>
          </a:bodyPr>
          <a:lstStyle/>
          <a:p>
            <a:r>
              <a:rPr lang="zh-TW" altLang="en-US" sz="4000" b="1">
                <a:latin typeface="標楷體" pitchFamily="65" charset="-120"/>
                <a:ea typeface="標楷體" pitchFamily="65" charset="-120"/>
              </a:rPr>
              <a:t>主要客群年齡層</a:t>
            </a:r>
          </a:p>
        </p:txBody>
      </p:sp>
      <p:pic>
        <p:nvPicPr>
          <p:cNvPr id="8" name="Picture 2"/>
          <p:cNvPicPr>
            <a:picLocks noChangeAspect="1" noChangeArrowheads="1"/>
          </p:cNvPicPr>
          <p:nvPr/>
        </p:nvPicPr>
        <p:blipFill>
          <a:blip r:embed="rId5"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77279A5F-BB28-41A1-8140-485EF29930D0}" type="slidenum">
              <a:rPr lang="en-US"/>
              <a:pPr>
                <a:defRPr/>
              </a:pPr>
              <a:t>21</a:t>
            </a:fld>
            <a:endParaRPr lang="en-US" dirty="0"/>
          </a:p>
        </p:txBody>
      </p:sp>
      <p:sp>
        <p:nvSpPr>
          <p:cNvPr id="3" name="矩形 2"/>
          <p:cNvSpPr/>
          <p:nvPr/>
        </p:nvSpPr>
        <p:spPr>
          <a:xfrm>
            <a:off x="1285852" y="0"/>
            <a:ext cx="6715156" cy="1569660"/>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洞察分析報表</a:t>
            </a:r>
          </a:p>
        </p:txBody>
      </p:sp>
      <p:pic>
        <p:nvPicPr>
          <p:cNvPr id="55299" name="Picture 2"/>
          <p:cNvPicPr>
            <a:picLocks noChangeAspect="1" noChangeArrowheads="1"/>
          </p:cNvPicPr>
          <p:nvPr/>
        </p:nvPicPr>
        <p:blipFill>
          <a:blip r:embed="rId4"/>
          <a:srcRect/>
          <a:stretch>
            <a:fillRect/>
          </a:stretch>
        </p:blipFill>
        <p:spPr bwMode="auto">
          <a:xfrm>
            <a:off x="0" y="2205038"/>
            <a:ext cx="9144000" cy="3557587"/>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
        <p:nvSpPr>
          <p:cNvPr id="9" name="矩形 8"/>
          <p:cNvSpPr/>
          <p:nvPr/>
        </p:nvSpPr>
        <p:spPr>
          <a:xfrm>
            <a:off x="0" y="2708920"/>
            <a:ext cx="1979712" cy="360040"/>
          </a:xfrm>
          <a:prstGeom prst="rect">
            <a:avLst/>
          </a:prstGeom>
          <a:solidFill>
            <a:schemeClr val="bg1"/>
          </a:solid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lgn="ctr">
              <a:defRPr/>
            </a:pPr>
            <a:r>
              <a:rPr lang="en-US" altLang="zh-TW" sz="2400" dirty="0">
                <a:solidFill>
                  <a:schemeClr val="tx1"/>
                </a:solidFill>
                <a:latin typeface="標楷體" pitchFamily="65" charset="-120"/>
                <a:ea typeface="標楷體" pitchFamily="65" charset="-120"/>
              </a:rPr>
              <a:t>35,251</a:t>
            </a:r>
            <a:r>
              <a:rPr lang="zh-TW" altLang="en-US" sz="2400" dirty="0">
                <a:solidFill>
                  <a:schemeClr val="tx1"/>
                </a:solidFill>
                <a:latin typeface="標楷體" pitchFamily="65" charset="-120"/>
                <a:ea typeface="標楷體" pitchFamily="65" charset="-120"/>
              </a:rPr>
              <a:t>台灣</a:t>
            </a:r>
          </a:p>
        </p:txBody>
      </p:sp>
      <p:sp>
        <p:nvSpPr>
          <p:cNvPr id="10" name="矩形 9"/>
          <p:cNvSpPr/>
          <p:nvPr/>
        </p:nvSpPr>
        <p:spPr>
          <a:xfrm>
            <a:off x="2483768" y="2708920"/>
            <a:ext cx="3851920" cy="360040"/>
          </a:xfrm>
          <a:prstGeom prst="rect">
            <a:avLst/>
          </a:prstGeom>
          <a:solidFill>
            <a:schemeClr val="bg1"/>
          </a:solid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lvl="1">
              <a:defRPr/>
            </a:pPr>
            <a:r>
              <a:rPr lang="en-US" altLang="zh-TW" sz="2400" dirty="0">
                <a:solidFill>
                  <a:schemeClr val="tx1"/>
                </a:solidFill>
                <a:latin typeface="標楷體" pitchFamily="65" charset="-120"/>
                <a:ea typeface="標楷體" pitchFamily="65" charset="-120"/>
              </a:rPr>
              <a:t>11,268 </a:t>
            </a:r>
            <a:r>
              <a:rPr lang="en-US" altLang="zh-TW" sz="2400" dirty="0" err="1">
                <a:solidFill>
                  <a:schemeClr val="tx1"/>
                </a:solidFill>
                <a:latin typeface="標楷體" pitchFamily="65" charset="-120"/>
                <a:ea typeface="標楷體" pitchFamily="65" charset="-120"/>
              </a:rPr>
              <a:t>Taipei,Taipei</a:t>
            </a:r>
            <a:endParaRPr lang="zh-TW" altLang="en-US" sz="2400" dirty="0">
              <a:solidFill>
                <a:schemeClr val="tx1"/>
              </a:solidFill>
              <a:latin typeface="標楷體" pitchFamily="65" charset="-120"/>
              <a:ea typeface="標楷體" pitchFamily="65" charset="-120"/>
            </a:endParaRPr>
          </a:p>
        </p:txBody>
      </p:sp>
      <p:sp>
        <p:nvSpPr>
          <p:cNvPr id="11" name="矩形 10"/>
          <p:cNvSpPr/>
          <p:nvPr/>
        </p:nvSpPr>
        <p:spPr>
          <a:xfrm>
            <a:off x="6740748" y="2742952"/>
            <a:ext cx="2403252" cy="360040"/>
          </a:xfrm>
          <a:prstGeom prst="rect">
            <a:avLst/>
          </a:prstGeom>
          <a:solidFill>
            <a:schemeClr val="bg1"/>
          </a:solid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lgn="ctr">
              <a:defRPr/>
            </a:pPr>
            <a:r>
              <a:rPr lang="en-US" altLang="zh-TW" sz="2400" dirty="0">
                <a:solidFill>
                  <a:schemeClr val="tx1"/>
                </a:solidFill>
                <a:latin typeface="標楷體" pitchFamily="65" charset="-120"/>
                <a:ea typeface="標楷體" pitchFamily="65" charset="-120"/>
              </a:rPr>
              <a:t>34,955</a:t>
            </a:r>
            <a:r>
              <a:rPr lang="zh-TW" altLang="en-US" sz="2400" dirty="0">
                <a:solidFill>
                  <a:schemeClr val="tx1"/>
                </a:solidFill>
                <a:latin typeface="標楷體" pitchFamily="65" charset="-120"/>
                <a:ea typeface="標楷體" pitchFamily="65" charset="-120"/>
              </a:rPr>
              <a:t>正體中文</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p:cBhvr>
                                        <p:cTn id="6" dur="2000" fill="hold"/>
                                        <p:tgtEl>
                                          <p:spTgt spid="11"/>
                                        </p:tgtEl>
                                        <p:attrNameLst>
                                          <p:attrName>fillcolor</p:attrName>
                                        </p:attrNameLst>
                                      </p:cBhvr>
                                      <p:to>
                                        <a:schemeClr val="folHlink"/>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emph" presetSubtype="2" fill="hold" nodeType="withEffect">
                                  <p:stCondLst>
                                    <p:cond delay="0"/>
                                  </p:stCondLst>
                                  <p:childTnLst>
                                    <p:animClr clrSpc="rgb">
                                      <p:cBhvr>
                                        <p:cTn id="10" dur="2000" fill="hold"/>
                                        <p:tgtEl>
                                          <p:spTgt spid="10"/>
                                        </p:tgtEl>
                                        <p:attrNameLst>
                                          <p:attrName>fillcolor</p:attrName>
                                        </p:attrNameLst>
                                      </p:cBhvr>
                                      <p:to>
                                        <a:schemeClr val="folHlink"/>
                                      </p:to>
                                    </p:animClr>
                                    <p:set>
                                      <p:cBhvr>
                                        <p:cTn id="11" dur="2000" fill="hold"/>
                                        <p:tgtEl>
                                          <p:spTgt spid="10"/>
                                        </p:tgtEl>
                                        <p:attrNameLst>
                                          <p:attrName>fill.type</p:attrName>
                                        </p:attrNameLst>
                                      </p:cBhvr>
                                      <p:to>
                                        <p:strVal val="solid"/>
                                      </p:to>
                                    </p:set>
                                    <p:set>
                                      <p:cBhvr>
                                        <p:cTn id="12" dur="2000" fill="hold"/>
                                        <p:tgtEl>
                                          <p:spTgt spid="10"/>
                                        </p:tgtEl>
                                        <p:attrNameLst>
                                          <p:attrName>fill.on</p:attrName>
                                        </p:attrNameLst>
                                      </p:cBhvr>
                                      <p:to>
                                        <p:strVal val="true"/>
                                      </p:to>
                                    </p:set>
                                  </p:childTnLst>
                                </p:cTn>
                              </p:par>
                              <p:par>
                                <p:cTn id="13" presetID="1" presetClass="emph" presetSubtype="2" fill="hold" nodeType="withEffect">
                                  <p:stCondLst>
                                    <p:cond delay="0"/>
                                  </p:stCondLst>
                                  <p:childTnLst>
                                    <p:animClr clrSpc="rgb">
                                      <p:cBhvr>
                                        <p:cTn id="14" dur="2000" fill="hold"/>
                                        <p:tgtEl>
                                          <p:spTgt spid="9"/>
                                        </p:tgtEl>
                                        <p:attrNameLst>
                                          <p:attrName>fillcolor</p:attrName>
                                        </p:attrNameLst>
                                      </p:cBhvr>
                                      <p:to>
                                        <a:schemeClr val="folHlink"/>
                                      </p:to>
                                    </p:animClr>
                                    <p:set>
                                      <p:cBhvr>
                                        <p:cTn id="15" dur="2000" fill="hold"/>
                                        <p:tgtEl>
                                          <p:spTgt spid="9"/>
                                        </p:tgtEl>
                                        <p:attrNameLst>
                                          <p:attrName>fill.type</p:attrName>
                                        </p:attrNameLst>
                                      </p:cBhvr>
                                      <p:to>
                                        <p:strVal val="solid"/>
                                      </p:to>
                                    </p:set>
                                    <p:set>
                                      <p:cBhvr>
                                        <p:cTn id="16"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6CD5852E-62D7-4BFC-8126-38E39F9C48F4}" type="slidenum">
              <a:rPr lang="en-US"/>
              <a:pPr>
                <a:defRPr/>
              </a:pPr>
              <a:t>22</a:t>
            </a:fld>
            <a:endParaRPr lang="en-US" dirty="0"/>
          </a:p>
        </p:txBody>
      </p:sp>
      <p:sp>
        <p:nvSpPr>
          <p:cNvPr id="3" name="矩形 2"/>
          <p:cNvSpPr/>
          <p:nvPr/>
        </p:nvSpPr>
        <p:spPr>
          <a:xfrm>
            <a:off x="1285852" y="0"/>
            <a:ext cx="6715156" cy="1569660"/>
          </a:xfrm>
          <a:prstGeom prst="rect">
            <a:avLst/>
          </a:prstGeom>
        </p:spPr>
        <p:txBody>
          <a:bodyPr>
            <a:spAutoFit/>
          </a:bodyPr>
          <a:lstStyle/>
          <a:p>
            <a:pPr algn="ctr" fontAlgn="auto">
              <a:spcAft>
                <a:spcPts val="0"/>
              </a:spcAft>
              <a:defRPr/>
            </a:pPr>
            <a:endPar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洞察分析報表</a:t>
            </a:r>
          </a:p>
        </p:txBody>
      </p:sp>
      <p:pic>
        <p:nvPicPr>
          <p:cNvPr id="57347" name="Picture 2"/>
          <p:cNvPicPr>
            <a:picLocks noChangeAspect="1" noChangeArrowheads="1"/>
          </p:cNvPicPr>
          <p:nvPr/>
        </p:nvPicPr>
        <p:blipFill>
          <a:blip r:embed="rId4"/>
          <a:srcRect/>
          <a:stretch>
            <a:fillRect/>
          </a:stretch>
        </p:blipFill>
        <p:spPr bwMode="auto">
          <a:xfrm>
            <a:off x="0" y="1989138"/>
            <a:ext cx="9088438" cy="439261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483768" y="1"/>
            <a:ext cx="4248472" cy="908719"/>
          </a:xfrm>
          <a:prstGeom prst="rect">
            <a:avLst/>
          </a:prstGeom>
          <a:ln w="9525">
            <a:noFill/>
            <a:miter lim="800000"/>
            <a:headEnd/>
            <a:tailEnd/>
          </a:ln>
        </p:spPr>
        <p:style>
          <a:lnRef idx="0">
            <a:scrgbClr r="0" g="0" b="0"/>
          </a:lnRef>
          <a:fillRef idx="1003">
            <a:schemeClr val="dk1"/>
          </a:fillRef>
          <a:effectRef idx="0">
            <a:scrgbClr r="0" g="0" b="0"/>
          </a:effectRef>
          <a:fontRef idx="major"/>
        </p:style>
      </p:pic>
      <p:sp>
        <p:nvSpPr>
          <p:cNvPr id="7" name="圓角矩形 6"/>
          <p:cNvSpPr/>
          <p:nvPr/>
        </p:nvSpPr>
        <p:spPr>
          <a:xfrm>
            <a:off x="5580112" y="2492896"/>
            <a:ext cx="3168352" cy="3816424"/>
          </a:xfrm>
          <a:prstGeom prst="roundRect">
            <a:avLst/>
          </a:prstGeom>
          <a:solidFill>
            <a:schemeClr val="bg1"/>
          </a:solid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defRPr/>
            </a:pPr>
            <a:r>
              <a:rPr lang="zh-TW" altLang="en-US" sz="2400" dirty="0">
                <a:solidFill>
                  <a:schemeClr val="tx1"/>
                </a:solidFill>
                <a:latin typeface="標楷體" pitchFamily="65" charset="-120"/>
                <a:ea typeface="標楷體" pitchFamily="65" charset="-120"/>
              </a:rPr>
              <a:t>按讚來源</a:t>
            </a:r>
            <a:r>
              <a:rPr lang="en-US" altLang="zh-TW" sz="2400" dirty="0">
                <a:solidFill>
                  <a:schemeClr val="tx1"/>
                </a:solidFill>
                <a:latin typeface="標楷體" pitchFamily="65" charset="-120"/>
                <a:ea typeface="標楷體" pitchFamily="65" charset="-120"/>
              </a:rPr>
              <a:t>:</a:t>
            </a:r>
          </a:p>
          <a:p>
            <a:pPr>
              <a:defRPr/>
            </a:pPr>
            <a:r>
              <a:rPr lang="en-US" altLang="zh-TW" sz="2400" dirty="0">
                <a:solidFill>
                  <a:schemeClr val="tx1"/>
                </a:solidFill>
                <a:latin typeface="標楷體" pitchFamily="65" charset="-120"/>
                <a:ea typeface="標楷體" pitchFamily="65" charset="-120"/>
              </a:rPr>
              <a:t>236 </a:t>
            </a:r>
            <a:r>
              <a:rPr lang="zh-TW" altLang="en-US" sz="2400" dirty="0">
                <a:solidFill>
                  <a:schemeClr val="tx1"/>
                </a:solidFill>
                <a:latin typeface="標楷體" pitchFamily="65" charset="-120"/>
                <a:ea typeface="標楷體" pitchFamily="65" charset="-120"/>
              </a:rPr>
              <a:t>在粉絲專頁</a:t>
            </a:r>
            <a:endParaRPr lang="en-US" altLang="zh-TW" sz="2400" dirty="0">
              <a:solidFill>
                <a:schemeClr val="tx1"/>
              </a:solidFill>
              <a:latin typeface="標楷體" pitchFamily="65" charset="-120"/>
              <a:ea typeface="標楷體" pitchFamily="65" charset="-120"/>
            </a:endParaRPr>
          </a:p>
          <a:p>
            <a:pPr>
              <a:defRPr/>
            </a:pPr>
            <a:r>
              <a:rPr lang="en-US" altLang="zh-TW" sz="2400" dirty="0">
                <a:solidFill>
                  <a:schemeClr val="tx1"/>
                </a:solidFill>
                <a:latin typeface="標楷體" pitchFamily="65" charset="-120"/>
                <a:ea typeface="標楷體" pitchFamily="65" charset="-120"/>
              </a:rPr>
              <a:t>138</a:t>
            </a:r>
            <a:r>
              <a:rPr lang="zh-TW" altLang="en-US" sz="2400" dirty="0">
                <a:solidFill>
                  <a:schemeClr val="tx1"/>
                </a:solidFill>
                <a:latin typeface="標楷體" pitchFamily="65" charset="-120"/>
                <a:ea typeface="標楷體" pitchFamily="65" charset="-120"/>
              </a:rPr>
              <a:t> 手機</a:t>
            </a:r>
            <a:endParaRPr lang="en-US" altLang="zh-TW" sz="2400" dirty="0">
              <a:solidFill>
                <a:schemeClr val="tx1"/>
              </a:solidFill>
              <a:latin typeface="標楷體" pitchFamily="65" charset="-120"/>
              <a:ea typeface="標楷體" pitchFamily="65" charset="-120"/>
            </a:endParaRPr>
          </a:p>
          <a:p>
            <a:pPr>
              <a:defRPr/>
            </a:pPr>
            <a:r>
              <a:rPr lang="en-US" altLang="zh-TW" sz="2400" dirty="0">
                <a:solidFill>
                  <a:schemeClr val="tx1"/>
                </a:solidFill>
                <a:latin typeface="標楷體" pitchFamily="65" charset="-120"/>
                <a:ea typeface="標楷體" pitchFamily="65" charset="-120"/>
              </a:rPr>
              <a:t>50</a:t>
            </a:r>
            <a:r>
              <a:rPr lang="zh-TW" altLang="en-US" sz="2400" dirty="0">
                <a:solidFill>
                  <a:schemeClr val="tx1"/>
                </a:solidFill>
                <a:latin typeface="標楷體" pitchFamily="65" charset="-120"/>
                <a:ea typeface="標楷體" pitchFamily="65" charset="-120"/>
              </a:rPr>
              <a:t> 滑鼠懸浮的內容</a:t>
            </a:r>
            <a:endParaRPr lang="en-US" altLang="zh-TW" sz="2400" dirty="0">
              <a:solidFill>
                <a:schemeClr val="tx1"/>
              </a:solidFill>
              <a:latin typeface="標楷體" pitchFamily="65" charset="-120"/>
              <a:ea typeface="標楷體" pitchFamily="65" charset="-120"/>
            </a:endParaRPr>
          </a:p>
          <a:p>
            <a:pPr>
              <a:defRPr/>
            </a:pPr>
            <a:r>
              <a:rPr lang="en-US" altLang="zh-TW" sz="2400" dirty="0">
                <a:solidFill>
                  <a:schemeClr val="tx1"/>
                </a:solidFill>
                <a:latin typeface="標楷體" pitchFamily="65" charset="-120"/>
                <a:ea typeface="標楷體" pitchFamily="65" charset="-120"/>
              </a:rPr>
              <a:t>43</a:t>
            </a:r>
            <a:r>
              <a:rPr lang="zh-TW" altLang="en-US" sz="2400" dirty="0">
                <a:solidFill>
                  <a:schemeClr val="tx1"/>
                </a:solidFill>
                <a:latin typeface="標楷體" pitchFamily="65" charset="-120"/>
                <a:ea typeface="標楷體" pitchFamily="65" charset="-120"/>
              </a:rPr>
              <a:t> </a:t>
            </a:r>
            <a:r>
              <a:rPr lang="en-US" altLang="zh-TW" sz="2400" dirty="0" err="1">
                <a:solidFill>
                  <a:schemeClr val="tx1"/>
                </a:solidFill>
                <a:latin typeface="標楷體" pitchFamily="65" charset="-120"/>
                <a:ea typeface="標楷體" pitchFamily="65" charset="-120"/>
              </a:rPr>
              <a:t>Facebook</a:t>
            </a:r>
            <a:r>
              <a:rPr lang="zh-TW" altLang="en-US" sz="2400" dirty="0">
                <a:solidFill>
                  <a:schemeClr val="tx1"/>
                </a:solidFill>
                <a:latin typeface="標楷體" pitchFamily="65" charset="-120"/>
                <a:ea typeface="標楷體" pitchFamily="65" charset="-120"/>
              </a:rPr>
              <a:t>推薦</a:t>
            </a:r>
            <a:endParaRPr lang="en-US" altLang="zh-TW" sz="2400" dirty="0">
              <a:solidFill>
                <a:schemeClr val="tx1"/>
              </a:solidFill>
              <a:latin typeface="標楷體" pitchFamily="65" charset="-120"/>
              <a:ea typeface="標楷體" pitchFamily="65" charset="-120"/>
            </a:endParaRPr>
          </a:p>
          <a:p>
            <a:pPr>
              <a:defRPr/>
            </a:pPr>
            <a:r>
              <a:rPr lang="en-US" altLang="zh-TW" sz="2400" dirty="0">
                <a:solidFill>
                  <a:schemeClr val="tx1"/>
                </a:solidFill>
                <a:latin typeface="標楷體" pitchFamily="65" charset="-120"/>
                <a:ea typeface="標楷體" pitchFamily="65" charset="-120"/>
              </a:rPr>
              <a:t>20</a:t>
            </a:r>
            <a:r>
              <a:rPr lang="zh-TW" altLang="en-US" sz="2400" dirty="0">
                <a:solidFill>
                  <a:schemeClr val="tx1"/>
                </a:solidFill>
                <a:latin typeface="標楷體" pitchFamily="65" charset="-120"/>
                <a:ea typeface="標楷體" pitchFamily="65" charset="-120"/>
              </a:rPr>
              <a:t> 動態時報</a:t>
            </a:r>
            <a:endParaRPr lang="en-US" altLang="zh-TW" sz="2400" dirty="0">
              <a:solidFill>
                <a:schemeClr val="tx1"/>
              </a:solidFill>
              <a:latin typeface="標楷體" pitchFamily="65" charset="-120"/>
              <a:ea typeface="標楷體" pitchFamily="65" charset="-120"/>
            </a:endParaRPr>
          </a:p>
          <a:p>
            <a:pPr>
              <a:defRPr/>
            </a:pPr>
            <a:r>
              <a:rPr lang="en-US" altLang="zh-TW" sz="2400" dirty="0">
                <a:solidFill>
                  <a:schemeClr val="tx1"/>
                </a:solidFill>
                <a:latin typeface="標楷體" pitchFamily="65" charset="-120"/>
                <a:ea typeface="標楷體" pitchFamily="65" charset="-120"/>
              </a:rPr>
              <a:t>18</a:t>
            </a:r>
            <a:r>
              <a:rPr lang="zh-TW" altLang="en-US" sz="2400" dirty="0">
                <a:solidFill>
                  <a:schemeClr val="tx1"/>
                </a:solidFill>
                <a:latin typeface="標楷體" pitchFamily="65" charset="-120"/>
                <a:ea typeface="標楷體" pitchFamily="65" charset="-120"/>
              </a:rPr>
              <a:t> 相片上</a:t>
            </a:r>
            <a:endParaRPr lang="en-US" altLang="zh-TW" sz="2400" dirty="0">
              <a:solidFill>
                <a:schemeClr val="tx1"/>
              </a:solidFill>
              <a:latin typeface="標楷體" pitchFamily="65" charset="-120"/>
              <a:ea typeface="標楷體" pitchFamily="65" charset="-120"/>
            </a:endParaRPr>
          </a:p>
          <a:p>
            <a:pPr>
              <a:defRPr/>
            </a:pPr>
            <a:r>
              <a:rPr lang="en-US" altLang="zh-TW" sz="2400" dirty="0">
                <a:solidFill>
                  <a:schemeClr val="tx1"/>
                </a:solidFill>
                <a:latin typeface="標楷體" pitchFamily="65" charset="-120"/>
                <a:ea typeface="標楷體" pitchFamily="65" charset="-120"/>
              </a:rPr>
              <a:t>9</a:t>
            </a:r>
            <a:r>
              <a:rPr lang="zh-TW" altLang="en-US" sz="2400" dirty="0">
                <a:solidFill>
                  <a:schemeClr val="tx1"/>
                </a:solidFill>
                <a:latin typeface="標楷體" pitchFamily="65" charset="-120"/>
                <a:ea typeface="標楷體" pitchFamily="65" charset="-120"/>
              </a:rPr>
              <a:t> 搜尋結果</a:t>
            </a:r>
            <a:endParaRPr lang="en-US" altLang="zh-TW" sz="2400" dirty="0">
              <a:solidFill>
                <a:schemeClr val="tx1"/>
              </a:solidFill>
              <a:latin typeface="標楷體" pitchFamily="65" charset="-120"/>
              <a:ea typeface="標楷體" pitchFamily="65" charset="-120"/>
            </a:endParaRPr>
          </a:p>
          <a:p>
            <a:pPr>
              <a:defRPr/>
            </a:pPr>
            <a:endParaRPr lang="zh-TW" altLang="en-US" dirty="0">
              <a:solidFill>
                <a:schemeClr val="tx1"/>
              </a:solidFill>
            </a:endParaRPr>
          </a:p>
        </p:txBody>
      </p:sp>
    </p:spTree>
    <p:custDataLst>
      <p:tags r:id="rId1"/>
    </p:custData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6"/>
          <p:cNvSpPr>
            <a:spLocks noGrp="1"/>
          </p:cNvSpPr>
          <p:nvPr>
            <p:ph type="sldNum" sz="quarter" idx="12"/>
          </p:nvPr>
        </p:nvSpPr>
        <p:spPr/>
        <p:txBody>
          <a:bodyPr/>
          <a:lstStyle/>
          <a:p>
            <a:pPr>
              <a:defRPr/>
            </a:pPr>
            <a:fld id="{E6392374-F0CB-466D-870F-EF0F7DFFE996}" type="slidenum">
              <a:rPr lang="en-US"/>
              <a:pPr>
                <a:defRPr/>
              </a:pPr>
              <a:t>23</a:t>
            </a:fld>
            <a:endParaRPr lang="en-US"/>
          </a:p>
        </p:txBody>
      </p:sp>
      <p:sp>
        <p:nvSpPr>
          <p:cNvPr id="3" name="矩形 2"/>
          <p:cNvSpPr/>
          <p:nvPr/>
        </p:nvSpPr>
        <p:spPr>
          <a:xfrm>
            <a:off x="1285852" y="0"/>
            <a:ext cx="6715156" cy="1569660"/>
          </a:xfrm>
          <a:prstGeom prst="rect">
            <a:avLst/>
          </a:prstGeom>
        </p:spPr>
        <p:txBody>
          <a:bodyPr>
            <a:spAutoFit/>
          </a:bodyPr>
          <a:lstStyle/>
          <a:p>
            <a:pPr algn="ctr" fontAlgn="auto">
              <a:spcAft>
                <a:spcPts val="0"/>
              </a:spcAft>
              <a:defRPr/>
            </a:pPr>
            <a:r>
              <a:rPr kumimoji="0" lang="zh-TW" altLang="en-US" sz="4800" b="1" spc="3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標楷體" pitchFamily="65" charset="-120"/>
                <a:ea typeface="標楷體" pitchFamily="65" charset="-120"/>
                <a:cs typeface="+mj-cs"/>
              </a:rPr>
              <a:t>製造話題</a:t>
            </a:r>
            <a:endParaRPr kumimoji="0" lang="en-US" altLang="zh-TW" sz="4800" b="1" spc="3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標楷體" pitchFamily="65" charset="-120"/>
              <a:ea typeface="標楷體" pitchFamily="65" charset="-120"/>
              <a:cs typeface="+mj-cs"/>
            </a:endParaRPr>
          </a:p>
          <a:p>
            <a:pPr algn="ctr" fontAlgn="auto">
              <a:spcAft>
                <a:spcPts val="0"/>
              </a:spcAft>
              <a:defRPr/>
            </a:pPr>
            <a:r>
              <a:rPr kumimoji="0" lang="zh-TW" altLang="en-US" sz="4800" b="1" spc="3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標楷體" pitchFamily="65" charset="-120"/>
                <a:ea typeface="標楷體" pitchFamily="65" charset="-120"/>
                <a:cs typeface="+mj-cs"/>
              </a:rPr>
              <a:t>引爆粉絲人潮</a:t>
            </a:r>
          </a:p>
        </p:txBody>
      </p:sp>
      <p:pic>
        <p:nvPicPr>
          <p:cNvPr id="59395" name="圖片 3" descr="C:\Documents and Settings\Delun\My Documents\Downloads\點讚人次.JPG"/>
          <p:cNvPicPr>
            <a:picLocks noChangeAspect="1" noChangeArrowheads="1"/>
          </p:cNvPicPr>
          <p:nvPr/>
        </p:nvPicPr>
        <p:blipFill>
          <a:blip r:embed="rId3"/>
          <a:srcRect/>
          <a:stretch>
            <a:fillRect/>
          </a:stretch>
        </p:blipFill>
        <p:spPr bwMode="auto">
          <a:xfrm>
            <a:off x="1143000" y="2071688"/>
            <a:ext cx="7235825" cy="4238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6"/>
          <p:cNvSpPr>
            <a:spLocks noGrp="1"/>
          </p:cNvSpPr>
          <p:nvPr>
            <p:ph type="sldNum" sz="quarter" idx="12"/>
          </p:nvPr>
        </p:nvSpPr>
        <p:spPr/>
        <p:txBody>
          <a:bodyPr/>
          <a:lstStyle/>
          <a:p>
            <a:pPr>
              <a:defRPr/>
            </a:pPr>
            <a:fld id="{322F115B-49CF-464D-9985-49D5AF6DD97B}" type="slidenum">
              <a:rPr lang="en-US"/>
              <a:pPr>
                <a:defRPr/>
              </a:pPr>
              <a:t>24</a:t>
            </a:fld>
            <a:endParaRPr lang="en-US"/>
          </a:p>
        </p:txBody>
      </p:sp>
      <p:sp>
        <p:nvSpPr>
          <p:cNvPr id="12" name="標題 11"/>
          <p:cNvSpPr>
            <a:spLocks noGrp="1"/>
          </p:cNvSpPr>
          <p:nvPr>
            <p:ph type="title"/>
          </p:nvPr>
        </p:nvSpPr>
        <p:spPr>
          <a:xfrm>
            <a:off x="0" y="142852"/>
            <a:ext cx="8929718" cy="642942"/>
          </a:xfrm>
        </p:spPr>
        <p:style>
          <a:lnRef idx="1">
            <a:schemeClr val="accent3"/>
          </a:lnRef>
          <a:fillRef idx="2">
            <a:schemeClr val="accent3"/>
          </a:fillRef>
          <a:effectRef idx="1">
            <a:schemeClr val="accent3"/>
          </a:effectRef>
          <a:fontRef idx="minor">
            <a:schemeClr val="dk1"/>
          </a:fontRef>
        </p:style>
        <p:txBody>
          <a:bodyPr>
            <a:normAutofit/>
          </a:bodyPr>
          <a:lstStyle/>
          <a:p>
            <a:pPr algn="ctr" eaLnBrk="1" fontAlgn="auto" hangingPunct="1">
              <a:spcAft>
                <a:spcPts val="0"/>
              </a:spcAft>
              <a:defRPr/>
            </a:pPr>
            <a:r>
              <a:rPr lang="en-US" altLang="zh-TW" sz="3200" dirty="0" smtClean="0">
                <a:latin typeface="標楷體" pitchFamily="65" charset="-120"/>
                <a:ea typeface="標楷體" pitchFamily="65" charset="-120"/>
              </a:rPr>
              <a:t>2013</a:t>
            </a:r>
            <a:r>
              <a:rPr lang="zh-TW" altLang="en-US" sz="3200" dirty="0" smtClean="0">
                <a:latin typeface="標楷體" pitchFamily="65" charset="-120"/>
                <a:ea typeface="標楷體" pitchFamily="65" charset="-120"/>
              </a:rPr>
              <a:t>年</a:t>
            </a:r>
            <a:r>
              <a:rPr lang="en-US" altLang="zh-TW" sz="3200" dirty="0" smtClean="0">
                <a:latin typeface="標楷體" pitchFamily="65" charset="-120"/>
                <a:ea typeface="標楷體" pitchFamily="65" charset="-120"/>
              </a:rPr>
              <a:t>2</a:t>
            </a:r>
            <a:r>
              <a:rPr lang="zh-TW" altLang="en-US" sz="3200" dirty="0" smtClean="0">
                <a:latin typeface="標楷體" pitchFamily="65" charset="-120"/>
                <a:ea typeface="標楷體" pitchFamily="65" charset="-120"/>
              </a:rPr>
              <a:t>月份農曆新年</a:t>
            </a:r>
            <a:r>
              <a:rPr lang="en-US" altLang="zh-TW" sz="3200" dirty="0" smtClean="0">
                <a:latin typeface="標楷體" pitchFamily="65" charset="-120"/>
                <a:ea typeface="標楷體" pitchFamily="65" charset="-120"/>
              </a:rPr>
              <a:t>【LINE</a:t>
            </a:r>
            <a:r>
              <a:rPr lang="zh-TW" altLang="en-US" sz="3200" dirty="0" smtClean="0">
                <a:latin typeface="標楷體" pitchFamily="65" charset="-120"/>
                <a:ea typeface="標楷體" pitchFamily="65" charset="-120"/>
              </a:rPr>
              <a:t>貼圖贈送事件</a:t>
            </a:r>
            <a:r>
              <a:rPr lang="en-US" altLang="zh-TW" sz="3200" dirty="0" smtClean="0">
                <a:latin typeface="標楷體" pitchFamily="65" charset="-120"/>
                <a:ea typeface="標楷體" pitchFamily="65" charset="-120"/>
              </a:rPr>
              <a:t>】</a:t>
            </a:r>
            <a:endParaRPr lang="zh-TW" altLang="en-US" sz="3200" dirty="0"/>
          </a:p>
        </p:txBody>
      </p:sp>
      <p:pic>
        <p:nvPicPr>
          <p:cNvPr id="36868" name="圖片版面配置區 14" descr="C:\Documents and Settings\Delun\My Documents\Downloads\按讚送LINE貼圖 疑騙個資   蘋果日報.png"/>
          <p:cNvPicPr>
            <a:picLocks noGrp="1"/>
          </p:cNvPicPr>
          <p:nvPr>
            <p:ph type="pic" idx="1"/>
          </p:nvPr>
        </p:nvPicPr>
        <p:blipFill>
          <a:blip r:embed="rId4"/>
          <a:srcRect t="16650" b="16650"/>
          <a:stretch>
            <a:fillRect/>
          </a:stretch>
        </p:blipFill>
        <p:spPr>
          <a:xfrm rot="420000">
            <a:off x="3486150" y="1200150"/>
            <a:ext cx="4618038" cy="3930650"/>
          </a:xfrm>
          <a:noFill/>
          <a:ln w="9525">
            <a:noFill/>
            <a:miter lim="800000"/>
          </a:ln>
        </p:spPr>
      </p:pic>
      <p:pic>
        <p:nvPicPr>
          <p:cNvPr id="36869" name="圖片 15" descr="C:\Documents and Settings\Delun\My Documents\Downloads\覆蓋範圍.JPG"/>
          <p:cNvPicPr>
            <a:picLocks noChangeAspect="1" noChangeArrowheads="1"/>
          </p:cNvPicPr>
          <p:nvPr/>
        </p:nvPicPr>
        <p:blipFill>
          <a:blip r:embed="rId5"/>
          <a:srcRect/>
          <a:stretch>
            <a:fillRect/>
          </a:stretch>
        </p:blipFill>
        <p:spPr bwMode="auto">
          <a:xfrm>
            <a:off x="0" y="4357688"/>
            <a:ext cx="4286250" cy="2500312"/>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 0  L 0.25 -0.33333  E" pathEditMode="relative" ptsTypes="">
                                      <p:cBhvr>
                                        <p:cTn id="6" dur="2000" fill="hold"/>
                                        <p:tgtEl>
                                          <p:spTgt spid="3686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6869"/>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686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686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圖片 5" descr="C:\Documents and Settings\Delun\My Documents\Downloads\火災網斷　台哥大、威寶「按個案賠償」 - Yahoo!奇摩新聞.png"/>
          <p:cNvPicPr>
            <a:picLocks noChangeAspect="1" noChangeArrowheads="1"/>
          </p:cNvPicPr>
          <p:nvPr/>
        </p:nvPicPr>
        <p:blipFill>
          <a:blip r:embed="rId4"/>
          <a:srcRect/>
          <a:stretch>
            <a:fillRect/>
          </a:stretch>
        </p:blipFill>
        <p:spPr bwMode="auto">
          <a:xfrm>
            <a:off x="323850" y="981075"/>
            <a:ext cx="8534400" cy="5876925"/>
          </a:xfrm>
          <a:prstGeom prst="rect">
            <a:avLst/>
          </a:prstGeom>
          <a:noFill/>
          <a:ln w="9525">
            <a:noFill/>
            <a:miter lim="800000"/>
            <a:headEnd/>
            <a:tailEnd/>
          </a:ln>
        </p:spPr>
      </p:pic>
      <p:pic>
        <p:nvPicPr>
          <p:cNvPr id="37893" name="圖片 6" descr="C:\Documents and Settings\Delun\My Documents\Downloads\動態時報相片 (1).png"/>
          <p:cNvPicPr>
            <a:picLocks noChangeAspect="1" noChangeArrowheads="1"/>
          </p:cNvPicPr>
          <p:nvPr/>
        </p:nvPicPr>
        <p:blipFill>
          <a:blip r:embed="rId5"/>
          <a:srcRect/>
          <a:stretch>
            <a:fillRect/>
          </a:stretch>
        </p:blipFill>
        <p:spPr bwMode="auto">
          <a:xfrm>
            <a:off x="395288" y="1003300"/>
            <a:ext cx="7705725" cy="5854700"/>
          </a:xfrm>
          <a:prstGeom prst="rect">
            <a:avLst/>
          </a:prstGeom>
          <a:noFill/>
          <a:ln w="9525">
            <a:noFill/>
            <a:miter lim="800000"/>
            <a:headEnd/>
            <a:tailEnd/>
          </a:ln>
        </p:spPr>
      </p:pic>
      <p:sp>
        <p:nvSpPr>
          <p:cNvPr id="12" name="標題 11"/>
          <p:cNvSpPr>
            <a:spLocks noGrp="1"/>
          </p:cNvSpPr>
          <p:nvPr>
            <p:ph type="title"/>
          </p:nvPr>
        </p:nvSpPr>
        <p:spPr>
          <a:xfrm>
            <a:off x="-180528" y="260648"/>
            <a:ext cx="9001000" cy="506320"/>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eaLnBrk="1" fontAlgn="auto" hangingPunct="1">
              <a:spcAft>
                <a:spcPts val="0"/>
              </a:spcAft>
              <a:defRPr/>
            </a:pPr>
            <a:r>
              <a:rPr lang="en-US" altLang="zh-TW" sz="3200" dirty="0" smtClean="0">
                <a:latin typeface="標楷體" pitchFamily="65" charset="-120"/>
                <a:ea typeface="標楷體" pitchFamily="65" charset="-120"/>
              </a:rPr>
              <a:t>2013</a:t>
            </a:r>
            <a:r>
              <a:rPr lang="zh-TW" altLang="en-US" sz="3200" dirty="0" smtClean="0">
                <a:latin typeface="標楷體" pitchFamily="65" charset="-120"/>
                <a:ea typeface="標楷體" pitchFamily="65" charset="-120"/>
              </a:rPr>
              <a:t>年</a:t>
            </a:r>
            <a:r>
              <a:rPr lang="en-US" altLang="zh-TW" sz="3200" dirty="0" smtClean="0">
                <a:latin typeface="標楷體" pitchFamily="65" charset="-120"/>
                <a:ea typeface="標楷體" pitchFamily="65" charset="-120"/>
              </a:rPr>
              <a:t>2</a:t>
            </a:r>
            <a:r>
              <a:rPr lang="zh-TW" altLang="en-US" sz="3200" dirty="0" smtClean="0">
                <a:latin typeface="標楷體" pitchFamily="65" charset="-120"/>
                <a:ea typeface="標楷體" pitchFamily="65" charset="-120"/>
              </a:rPr>
              <a:t>月</a:t>
            </a:r>
            <a:r>
              <a:rPr lang="en-US" altLang="zh-TW" sz="3200" dirty="0" smtClean="0">
                <a:latin typeface="標楷體" pitchFamily="65" charset="-120"/>
                <a:ea typeface="標楷體" pitchFamily="65" charset="-120"/>
              </a:rPr>
              <a:t>25</a:t>
            </a:r>
            <a:r>
              <a:rPr lang="zh-TW" altLang="en-US" sz="3200" dirty="0" smtClean="0">
                <a:latin typeface="標楷體" pitchFamily="65" charset="-120"/>
                <a:ea typeface="標楷體" pitchFamily="65" charset="-120"/>
              </a:rPr>
              <a:t>日台灣大哥大</a:t>
            </a:r>
            <a:r>
              <a:rPr lang="en-US" altLang="zh-TW" sz="3200" dirty="0" smtClean="0">
                <a:latin typeface="標楷體" pitchFamily="65" charset="-120"/>
                <a:ea typeface="標楷體" pitchFamily="65" charset="-120"/>
              </a:rPr>
              <a:t>【</a:t>
            </a:r>
            <a:r>
              <a:rPr lang="zh-TW" altLang="en-US" sz="3200" dirty="0" smtClean="0">
                <a:latin typeface="標楷體" pitchFamily="65" charset="-120"/>
                <a:ea typeface="標楷體" pitchFamily="65" charset="-120"/>
              </a:rPr>
              <a:t>是方機房失火</a:t>
            </a:r>
            <a:r>
              <a:rPr lang="en-US" altLang="zh-TW" sz="3200" dirty="0" smtClean="0">
                <a:latin typeface="標楷體" pitchFamily="65" charset="-120"/>
                <a:ea typeface="標楷體" pitchFamily="65" charset="-120"/>
              </a:rPr>
              <a:t>】</a:t>
            </a:r>
            <a:r>
              <a:rPr lang="zh-TW" altLang="en-US" sz="3200" dirty="0" smtClean="0">
                <a:latin typeface="標楷體" pitchFamily="65" charset="-120"/>
                <a:ea typeface="標楷體" pitchFamily="65" charset="-120"/>
              </a:rPr>
              <a:t>賠償事件</a:t>
            </a:r>
            <a:endParaRPr lang="zh-TW" altLang="en-US" sz="3200" dirty="0"/>
          </a:p>
        </p:txBody>
      </p:sp>
      <p:sp>
        <p:nvSpPr>
          <p:cNvPr id="6" name="投影片編號版面配置區 6"/>
          <p:cNvSpPr>
            <a:spLocks noGrp="1"/>
          </p:cNvSpPr>
          <p:nvPr>
            <p:ph type="sldNum" sz="quarter" idx="12"/>
          </p:nvPr>
        </p:nvSpPr>
        <p:spPr/>
        <p:txBody>
          <a:bodyPr/>
          <a:lstStyle/>
          <a:p>
            <a:pPr>
              <a:defRPr/>
            </a:pPr>
            <a:fld id="{9FA978B9-C1C1-4917-94A0-064A0CCB6697}" type="slidenum">
              <a:rPr lang="en-US"/>
              <a:pPr>
                <a:defRPr/>
              </a:pPr>
              <a:t>25</a:t>
            </a:fld>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additive="base">
                                        <p:cTn id="7" dur="500" fill="hold"/>
                                        <p:tgtEl>
                                          <p:spTgt spid="37893"/>
                                        </p:tgtEl>
                                        <p:attrNameLst>
                                          <p:attrName>ppt_x</p:attrName>
                                        </p:attrNameLst>
                                      </p:cBhvr>
                                      <p:tavLst>
                                        <p:tav tm="0">
                                          <p:val>
                                            <p:strVal val="#ppt_x"/>
                                          </p:val>
                                        </p:tav>
                                        <p:tav tm="100000">
                                          <p:val>
                                            <p:strVal val="#ppt_x"/>
                                          </p:val>
                                        </p:tav>
                                      </p:tavLst>
                                    </p:anim>
                                    <p:anim calcmode="lin" valueType="num">
                                      <p:cBhvr additive="base">
                                        <p:cTn id="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17"/>
          <p:cNvSpPr>
            <a:spLocks noGrp="1"/>
          </p:cNvSpPr>
          <p:nvPr>
            <p:ph type="sldNum" sz="quarter" idx="12"/>
          </p:nvPr>
        </p:nvSpPr>
        <p:spPr/>
        <p:txBody>
          <a:bodyPr/>
          <a:lstStyle/>
          <a:p>
            <a:pPr>
              <a:defRPr/>
            </a:pPr>
            <a:fld id="{96E540C0-E289-4B32-9E5E-49E1FC38AEA6}" type="slidenum">
              <a:rPr lang="en-US"/>
              <a:pPr>
                <a:defRPr/>
              </a:pPr>
              <a:t>26</a:t>
            </a:fld>
            <a:endParaRPr lang="en-US" dirty="0"/>
          </a:p>
        </p:txBody>
      </p:sp>
      <p:pic>
        <p:nvPicPr>
          <p:cNvPr id="65538" name="Picture 2" descr="C:\Users\Frank\Downloads\602066_160990730723371_1065714157_n.jpg"/>
          <p:cNvPicPr>
            <a:picLocks noChangeAspect="1" noChangeArrowheads="1"/>
          </p:cNvPicPr>
          <p:nvPr/>
        </p:nvPicPr>
        <p:blipFill>
          <a:blip r:embed="rId3"/>
          <a:srcRect/>
          <a:stretch>
            <a:fillRect/>
          </a:stretch>
        </p:blipFill>
        <p:spPr bwMode="auto">
          <a:xfrm>
            <a:off x="250825" y="908050"/>
            <a:ext cx="8605838" cy="5407025"/>
          </a:xfrm>
          <a:prstGeom prst="rect">
            <a:avLst/>
          </a:prstGeom>
          <a:noFill/>
          <a:ln w="9525">
            <a:noFill/>
            <a:miter lim="800000"/>
            <a:headEnd/>
            <a:tailEnd/>
          </a:ln>
        </p:spPr>
      </p:pic>
      <p:sp>
        <p:nvSpPr>
          <p:cNvPr id="12" name="標題 11"/>
          <p:cNvSpPr>
            <a:spLocks noGrp="1"/>
          </p:cNvSpPr>
          <p:nvPr>
            <p:ph type="title"/>
          </p:nvPr>
        </p:nvSpPr>
        <p:spPr>
          <a:xfrm>
            <a:off x="-142908" y="6072206"/>
            <a:ext cx="8715436" cy="632666"/>
          </a:xfrm>
        </p:spPr>
        <p:style>
          <a:lnRef idx="1">
            <a:schemeClr val="accent3"/>
          </a:lnRef>
          <a:fillRef idx="2">
            <a:schemeClr val="accent3"/>
          </a:fillRef>
          <a:effectRef idx="1">
            <a:schemeClr val="accent3"/>
          </a:effectRef>
          <a:fontRef idx="minor">
            <a:schemeClr val="dk1"/>
          </a:fontRef>
        </p:style>
        <p:txBody>
          <a:bodyPr/>
          <a:lstStyle/>
          <a:p>
            <a:pPr algn="ctr" eaLnBrk="1" fontAlgn="auto" hangingPunct="1">
              <a:spcAft>
                <a:spcPts val="0"/>
              </a:spcAft>
              <a:defRPr/>
            </a:pPr>
            <a:r>
              <a:rPr lang="en-US" altLang="zh-TW" sz="3200" dirty="0" smtClean="0"/>
              <a:t>2013</a:t>
            </a:r>
            <a:r>
              <a:rPr lang="zh-TW" altLang="en-US" sz="3200" dirty="0" smtClean="0"/>
              <a:t>年</a:t>
            </a:r>
            <a:r>
              <a:rPr lang="en-US" altLang="zh-TW" sz="3200" dirty="0" smtClean="0"/>
              <a:t>3</a:t>
            </a:r>
            <a:r>
              <a:rPr lang="zh-TW" altLang="en-US" sz="3200" dirty="0" smtClean="0"/>
              <a:t>月</a:t>
            </a:r>
            <a:r>
              <a:rPr lang="en-US" altLang="zh-TW" sz="3200" dirty="0" smtClean="0"/>
              <a:t>WBC</a:t>
            </a:r>
            <a:r>
              <a:rPr lang="zh-TW" altLang="en-US" sz="3200" dirty="0" smtClean="0"/>
              <a:t>世界棒球經典賽，全國凝聚力！</a:t>
            </a:r>
            <a:endParaRPr lang="zh-TW" altLang="en-US" sz="3200"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17"/>
          <p:cNvSpPr>
            <a:spLocks noGrp="1"/>
          </p:cNvSpPr>
          <p:nvPr>
            <p:ph type="sldNum" sz="quarter" idx="12"/>
          </p:nvPr>
        </p:nvSpPr>
        <p:spPr/>
        <p:txBody>
          <a:bodyPr/>
          <a:lstStyle/>
          <a:p>
            <a:pPr>
              <a:defRPr/>
            </a:pPr>
            <a:fld id="{87E28DEF-2B6D-40F3-B52B-3BC0CC402255}" type="slidenum">
              <a:rPr lang="en-US"/>
              <a:pPr>
                <a:defRPr/>
              </a:pPr>
              <a:t>27</a:t>
            </a:fld>
            <a:endParaRPr lang="en-US" dirty="0"/>
          </a:p>
        </p:txBody>
      </p:sp>
      <p:sp>
        <p:nvSpPr>
          <p:cNvPr id="12" name="標題 11"/>
          <p:cNvSpPr>
            <a:spLocks noGrp="1"/>
          </p:cNvSpPr>
          <p:nvPr>
            <p:ph type="title"/>
          </p:nvPr>
        </p:nvSpPr>
        <p:spPr>
          <a:xfrm>
            <a:off x="-142908" y="6072206"/>
            <a:ext cx="8715436" cy="632666"/>
          </a:xfrm>
        </p:spPr>
        <p:style>
          <a:lnRef idx="1">
            <a:schemeClr val="accent3"/>
          </a:lnRef>
          <a:fillRef idx="2">
            <a:schemeClr val="accent3"/>
          </a:fillRef>
          <a:effectRef idx="1">
            <a:schemeClr val="accent3"/>
          </a:effectRef>
          <a:fontRef idx="minor">
            <a:schemeClr val="dk1"/>
          </a:fontRef>
        </p:style>
        <p:txBody>
          <a:bodyPr/>
          <a:lstStyle/>
          <a:p>
            <a:pPr algn="ctr" eaLnBrk="1" fontAlgn="auto" hangingPunct="1">
              <a:spcAft>
                <a:spcPts val="0"/>
              </a:spcAft>
              <a:defRPr/>
            </a:pPr>
            <a:r>
              <a:rPr lang="en-US" altLang="zh-TW" sz="3200" dirty="0" smtClean="0"/>
              <a:t>2013</a:t>
            </a:r>
            <a:r>
              <a:rPr lang="zh-TW" altLang="en-US" sz="3200" dirty="0" smtClean="0"/>
              <a:t>年</a:t>
            </a:r>
            <a:r>
              <a:rPr lang="en-US" altLang="zh-TW" sz="3200" dirty="0" smtClean="0"/>
              <a:t>3</a:t>
            </a:r>
            <a:r>
              <a:rPr lang="zh-TW" altLang="en-US" sz="3200" dirty="0" smtClean="0"/>
              <a:t>月</a:t>
            </a:r>
            <a:r>
              <a:rPr lang="en-US" altLang="zh-TW" sz="3200" dirty="0" smtClean="0"/>
              <a:t>WBC</a:t>
            </a:r>
            <a:r>
              <a:rPr lang="zh-TW" altLang="en-US" sz="3200" dirty="0" smtClean="0"/>
              <a:t>世界棒球經典賽，全國凝聚力！</a:t>
            </a:r>
            <a:endParaRPr lang="zh-TW" altLang="en-US" sz="3200" dirty="0"/>
          </a:p>
        </p:txBody>
      </p:sp>
      <p:pic>
        <p:nvPicPr>
          <p:cNvPr id="4" name="圖片 3" descr="C:\Documents and Settings\Delun\My Documents\Downloads\2  動態時報相片 (1).png"/>
          <p:cNvPicPr>
            <a:picLocks noChangeAspect="1" noChangeArrowheads="1"/>
          </p:cNvPicPr>
          <p:nvPr/>
        </p:nvPicPr>
        <p:blipFill>
          <a:blip r:embed="rId4"/>
          <a:srcRect/>
          <a:stretch>
            <a:fillRect/>
          </a:stretch>
        </p:blipFill>
        <p:spPr bwMode="auto">
          <a:xfrm>
            <a:off x="323850" y="836613"/>
            <a:ext cx="8604250" cy="4824412"/>
          </a:xfrm>
          <a:prstGeom prst="rect">
            <a:avLst/>
          </a:prstGeom>
          <a:noFill/>
          <a:ln w="9525">
            <a:noFill/>
            <a:miter lim="800000"/>
            <a:headEnd/>
            <a:tailEnd/>
          </a:ln>
        </p:spPr>
      </p:pic>
      <p:pic>
        <p:nvPicPr>
          <p:cNvPr id="8194" name="Picture 2"/>
          <p:cNvPicPr>
            <a:picLocks noChangeAspect="1" noChangeArrowheads="1"/>
          </p:cNvPicPr>
          <p:nvPr/>
        </p:nvPicPr>
        <p:blipFill>
          <a:blip r:embed="rId5"/>
          <a:srcRect/>
          <a:stretch>
            <a:fillRect/>
          </a:stretch>
        </p:blipFill>
        <p:spPr bwMode="auto">
          <a:xfrm>
            <a:off x="1763713" y="4581525"/>
            <a:ext cx="3038475" cy="542925"/>
          </a:xfrm>
          <a:prstGeom prst="rect">
            <a:avLst/>
          </a:prstGeom>
          <a:noFill/>
          <a:ln w="9525">
            <a:noFill/>
            <a:miter lim="800000"/>
            <a:headEnd/>
            <a:tailEnd/>
          </a:ln>
        </p:spPr>
      </p:pic>
      <p:pic>
        <p:nvPicPr>
          <p:cNvPr id="6" name="圖片 5" descr="C:\Documents and Settings\Delun\My Documents\Downloads\2  動態時報相片 (3).png"/>
          <p:cNvPicPr>
            <a:picLocks noChangeAspect="1" noChangeArrowheads="1"/>
          </p:cNvPicPr>
          <p:nvPr/>
        </p:nvPicPr>
        <p:blipFill>
          <a:blip r:embed="rId6"/>
          <a:srcRect/>
          <a:stretch>
            <a:fillRect/>
          </a:stretch>
        </p:blipFill>
        <p:spPr bwMode="auto">
          <a:xfrm>
            <a:off x="395288" y="404813"/>
            <a:ext cx="8280400" cy="5487987"/>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8194"/>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500" fill="hold"/>
                                        <p:tgtEl>
                                          <p:spTgt spid="8194"/>
                                        </p:tgtEl>
                                      </p:cBhvr>
                                      <p:by x="200000" y="200000"/>
                                    </p:animScale>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C:\Documents and Settings\Delun\My Documents\Downloads\480593_627399223943680_865977097_n.jpg"/>
          <p:cNvPicPr>
            <a:picLocks noChangeAspect="1" noChangeArrowheads="1"/>
          </p:cNvPicPr>
          <p:nvPr/>
        </p:nvPicPr>
        <p:blipFill>
          <a:blip r:embed="rId4"/>
          <a:srcRect/>
          <a:stretch>
            <a:fillRect/>
          </a:stretch>
        </p:blipFill>
        <p:spPr bwMode="auto">
          <a:xfrm rot="-356799">
            <a:off x="374650" y="236538"/>
            <a:ext cx="5265738" cy="4037012"/>
          </a:xfrm>
          <a:prstGeom prst="rect">
            <a:avLst/>
          </a:prstGeom>
          <a:noFill/>
          <a:ln w="9525">
            <a:noFill/>
            <a:miter lim="800000"/>
            <a:headEnd/>
            <a:tailEnd/>
          </a:ln>
        </p:spPr>
      </p:pic>
      <p:sp>
        <p:nvSpPr>
          <p:cNvPr id="9" name="投影片編號版面配置區 17"/>
          <p:cNvSpPr>
            <a:spLocks noGrp="1"/>
          </p:cNvSpPr>
          <p:nvPr>
            <p:ph type="sldNum" sz="quarter" idx="12"/>
          </p:nvPr>
        </p:nvSpPr>
        <p:spPr/>
        <p:txBody>
          <a:bodyPr/>
          <a:lstStyle/>
          <a:p>
            <a:pPr>
              <a:defRPr/>
            </a:pPr>
            <a:fld id="{56A873D8-53B5-40F1-B624-ABB4F93FB2C8}" type="slidenum">
              <a:rPr lang="en-US"/>
              <a:pPr>
                <a:defRPr/>
              </a:pPr>
              <a:t>28</a:t>
            </a:fld>
            <a:endParaRPr lang="en-US" dirty="0"/>
          </a:p>
        </p:txBody>
      </p:sp>
      <p:pic>
        <p:nvPicPr>
          <p:cNvPr id="8" name="圖片 7" descr="C:\Documents and Settings\Delun\My Documents\Downloads\動態時報相片 (3).png"/>
          <p:cNvPicPr>
            <a:picLocks noChangeAspect="1" noChangeArrowheads="1"/>
          </p:cNvPicPr>
          <p:nvPr/>
        </p:nvPicPr>
        <p:blipFill>
          <a:blip r:embed="rId5"/>
          <a:srcRect/>
          <a:stretch>
            <a:fillRect/>
          </a:stretch>
        </p:blipFill>
        <p:spPr bwMode="auto">
          <a:xfrm>
            <a:off x="3867150" y="3213100"/>
            <a:ext cx="5276850" cy="2409825"/>
          </a:xfrm>
          <a:prstGeom prst="rect">
            <a:avLst/>
          </a:prstGeom>
          <a:noFill/>
          <a:ln w="9525">
            <a:noFill/>
            <a:miter lim="800000"/>
            <a:headEnd/>
            <a:tailEnd/>
          </a:ln>
        </p:spPr>
      </p:pic>
      <p:sp>
        <p:nvSpPr>
          <p:cNvPr id="12" name="標題 11"/>
          <p:cNvSpPr>
            <a:spLocks noGrp="1"/>
          </p:cNvSpPr>
          <p:nvPr>
            <p:ph type="title"/>
          </p:nvPr>
        </p:nvSpPr>
        <p:spPr>
          <a:xfrm>
            <a:off x="-142908" y="6072206"/>
            <a:ext cx="8715436" cy="632666"/>
          </a:xfrm>
        </p:spPr>
        <p:style>
          <a:lnRef idx="1">
            <a:schemeClr val="accent3"/>
          </a:lnRef>
          <a:fillRef idx="2">
            <a:schemeClr val="accent3"/>
          </a:fillRef>
          <a:effectRef idx="1">
            <a:schemeClr val="accent3"/>
          </a:effectRef>
          <a:fontRef idx="minor">
            <a:schemeClr val="dk1"/>
          </a:fontRef>
        </p:style>
        <p:txBody>
          <a:bodyPr/>
          <a:lstStyle/>
          <a:p>
            <a:pPr algn="ctr" eaLnBrk="1" fontAlgn="auto" hangingPunct="1">
              <a:spcAft>
                <a:spcPts val="0"/>
              </a:spcAft>
              <a:defRPr/>
            </a:pPr>
            <a:r>
              <a:rPr lang="en-US" altLang="zh-TW" sz="3200" dirty="0" smtClean="0"/>
              <a:t>2013</a:t>
            </a:r>
            <a:r>
              <a:rPr lang="zh-TW" altLang="en-US" sz="3200" dirty="0" smtClean="0"/>
              <a:t>年</a:t>
            </a:r>
            <a:r>
              <a:rPr lang="en-US" altLang="zh-TW" sz="3200" dirty="0" smtClean="0"/>
              <a:t>3</a:t>
            </a:r>
            <a:r>
              <a:rPr lang="zh-TW" altLang="en-US" sz="3200" dirty="0" smtClean="0"/>
              <a:t>月</a:t>
            </a:r>
            <a:r>
              <a:rPr lang="en-US" altLang="zh-TW" sz="3200" dirty="0" smtClean="0"/>
              <a:t>WBC</a:t>
            </a:r>
            <a:r>
              <a:rPr lang="zh-TW" altLang="en-US" sz="3200" dirty="0" smtClean="0"/>
              <a:t>世界棒球經典賽，全國凝聚力！</a:t>
            </a:r>
            <a:endParaRPr lang="zh-TW" altLang="en-US" sz="3200" dirty="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26"/>
          <p:cNvSpPr>
            <a:spLocks noGrp="1"/>
          </p:cNvSpPr>
          <p:nvPr>
            <p:ph type="sldNum" sz="quarter" idx="12"/>
          </p:nvPr>
        </p:nvSpPr>
        <p:spPr/>
        <p:txBody>
          <a:bodyPr/>
          <a:lstStyle/>
          <a:p>
            <a:pPr>
              <a:defRPr/>
            </a:pPr>
            <a:fld id="{EC0C3B85-12FA-4DF4-B7A6-7DA51AD07E64}" type="slidenum">
              <a:rPr lang="en-US"/>
              <a:pPr>
                <a:defRPr/>
              </a:pPr>
              <a:t>29</a:t>
            </a:fld>
            <a:endParaRPr lang="en-US"/>
          </a:p>
        </p:txBody>
      </p:sp>
      <p:sp>
        <p:nvSpPr>
          <p:cNvPr id="5" name="矩形 4"/>
          <p:cNvSpPr/>
          <p:nvPr/>
        </p:nvSpPr>
        <p:spPr>
          <a:xfrm>
            <a:off x="971600" y="0"/>
            <a:ext cx="7606058" cy="830997"/>
          </a:xfrm>
          <a:prstGeom prst="rect">
            <a:avLst/>
          </a:prstGeom>
        </p:spPr>
        <p:txBody>
          <a:bodyPr>
            <a:spAutoFit/>
          </a:bodyPr>
          <a:lstStyle/>
          <a:p>
            <a:pPr algn="ctr" fontAlgn="auto">
              <a:spcAft>
                <a:spcPts val="0"/>
              </a:spcAft>
              <a:defRPr/>
            </a:pPr>
            <a:r>
              <a:rPr kumimoji="0" lang="zh-TW" altLang="en-US" sz="4800" b="1" spc="3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標楷體" pitchFamily="65" charset="-120"/>
                <a:ea typeface="標楷體" pitchFamily="65" charset="-120"/>
                <a:cs typeface="+mj-cs"/>
              </a:rPr>
              <a:t>粉絲團導入社群行銷平台</a:t>
            </a:r>
          </a:p>
        </p:txBody>
      </p:sp>
      <p:pic>
        <p:nvPicPr>
          <p:cNvPr id="71683" name="Picture 2" descr="https://fbcdn-sphotos-d-a.akamaihd.net/hphotos-ak-prn1/319561_130183680470743_1776631639_n.jpg"/>
          <p:cNvPicPr>
            <a:picLocks noChangeAspect="1" noChangeArrowheads="1"/>
          </p:cNvPicPr>
          <p:nvPr/>
        </p:nvPicPr>
        <p:blipFill>
          <a:blip r:embed="rId3"/>
          <a:srcRect/>
          <a:stretch>
            <a:fillRect/>
          </a:stretch>
        </p:blipFill>
        <p:spPr bwMode="auto">
          <a:xfrm>
            <a:off x="1571625" y="1428750"/>
            <a:ext cx="5786438" cy="1928813"/>
          </a:xfrm>
          <a:prstGeom prst="rect">
            <a:avLst/>
          </a:prstGeom>
          <a:noFill/>
          <a:ln w="9525">
            <a:noFill/>
            <a:miter lim="800000"/>
            <a:headEnd/>
            <a:tailEnd/>
          </a:ln>
        </p:spPr>
      </p:pic>
      <p:sp>
        <p:nvSpPr>
          <p:cNvPr id="7" name="向下箭號 6"/>
          <p:cNvSpPr>
            <a:spLocks noChangeArrowheads="1"/>
          </p:cNvSpPr>
          <p:nvPr/>
        </p:nvSpPr>
        <p:spPr bwMode="auto">
          <a:xfrm>
            <a:off x="3929063" y="3571875"/>
            <a:ext cx="785812" cy="714375"/>
          </a:xfrm>
          <a:prstGeom prst="downArrow">
            <a:avLst>
              <a:gd name="adj1" fmla="val 38639"/>
              <a:gd name="adj2" fmla="val 50000"/>
            </a:avLst>
          </a:prstGeom>
          <a:solidFill>
            <a:schemeClr val="tx1"/>
          </a:solidFill>
          <a:ln w="25400" algn="ctr">
            <a:solidFill>
              <a:srgbClr val="085091"/>
            </a:solidFill>
            <a:miter lim="800000"/>
            <a:headEnd/>
            <a:tailEnd/>
          </a:ln>
        </p:spPr>
        <p:txBody>
          <a:bodyPr anchor="ctr"/>
          <a:lstStyle/>
          <a:p>
            <a:pPr algn="ctr" fontAlgn="auto">
              <a:spcBef>
                <a:spcPts val="0"/>
              </a:spcBef>
              <a:spcAft>
                <a:spcPts val="0"/>
              </a:spcAft>
              <a:defRPr/>
            </a:pPr>
            <a:endParaRPr kumimoji="0" lang="zh-TW" altLang="en-US">
              <a:solidFill>
                <a:schemeClr val="lt1"/>
              </a:solidFill>
              <a:latin typeface="+mn-lt"/>
              <a:ea typeface="+mn-ea"/>
            </a:endParaRPr>
          </a:p>
        </p:txBody>
      </p:sp>
      <p:pic>
        <p:nvPicPr>
          <p:cNvPr id="8" name="Picture 2" descr="C:\Documents and Settings\Delun\My Documents\Downloads\559371_237731119657628_1392425901_n.jpg"/>
          <p:cNvPicPr>
            <a:picLocks noChangeAspect="1" noChangeArrowheads="1"/>
          </p:cNvPicPr>
          <p:nvPr/>
        </p:nvPicPr>
        <p:blipFill>
          <a:blip r:embed="rId4"/>
          <a:srcRect/>
          <a:stretch>
            <a:fillRect/>
          </a:stretch>
        </p:blipFill>
        <p:spPr bwMode="auto">
          <a:xfrm>
            <a:off x="1500188" y="4500563"/>
            <a:ext cx="5789612" cy="21431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5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93" decel="100000"/>
                                        <p:tgtEl>
                                          <p:spTgt spid="8"/>
                                        </p:tgtEl>
                                      </p:cBhvr>
                                    </p:animEffect>
                                    <p:animScale>
                                      <p:cBhvr>
                                        <p:cTn id="15" dur="193" decel="100000"/>
                                        <p:tgtEl>
                                          <p:spTgt spid="8"/>
                                        </p:tgtEl>
                                      </p:cBhvr>
                                      <p:from x="10000" y="10000"/>
                                      <p:to x="200000" y="450000"/>
                                    </p:animScale>
                                    <p:animScale>
                                      <p:cBhvr>
                                        <p:cTn id="16" dur="308" accel="100000" fill="hold">
                                          <p:stCondLst>
                                            <p:cond delay="193"/>
                                          </p:stCondLst>
                                        </p:cTn>
                                        <p:tgtEl>
                                          <p:spTgt spid="8"/>
                                        </p:tgtEl>
                                      </p:cBhvr>
                                      <p:from x="200000" y="450000"/>
                                      <p:to x="100000" y="100000"/>
                                    </p:animScale>
                                    <p:set>
                                      <p:cBhvr>
                                        <p:cTn id="17" dur="193" fill="hold"/>
                                        <p:tgtEl>
                                          <p:spTgt spid="8"/>
                                        </p:tgtEl>
                                        <p:attrNameLst>
                                          <p:attrName>ppt_x</p:attrName>
                                        </p:attrNameLst>
                                      </p:cBhvr>
                                      <p:to>
                                        <p:strVal val="(0.5)"/>
                                      </p:to>
                                    </p:set>
                                    <p:anim from="(0.5)" to="(#ppt_x)" calcmode="lin" valueType="num">
                                      <p:cBhvr>
                                        <p:cTn id="18" dur="308" accel="100000" fill="hold">
                                          <p:stCondLst>
                                            <p:cond delay="193"/>
                                          </p:stCondLst>
                                        </p:cTn>
                                        <p:tgtEl>
                                          <p:spTgt spid="8"/>
                                        </p:tgtEl>
                                        <p:attrNameLst>
                                          <p:attrName>ppt_x</p:attrName>
                                        </p:attrNameLst>
                                      </p:cBhvr>
                                    </p:anim>
                                    <p:set>
                                      <p:cBhvr>
                                        <p:cTn id="19" dur="193" fill="hold"/>
                                        <p:tgtEl>
                                          <p:spTgt spid="8"/>
                                        </p:tgtEl>
                                        <p:attrNameLst>
                                          <p:attrName>ppt_y</p:attrName>
                                        </p:attrNameLst>
                                      </p:cBhvr>
                                      <p:to>
                                        <p:strVal val="(#ppt_y+0.4)"/>
                                      </p:to>
                                    </p:set>
                                    <p:anim from="(#ppt_y+0.4)" to="(#ppt_y)" calcmode="lin" valueType="num">
                                      <p:cBhvr>
                                        <p:cTn id="20" dur="308" accel="100000" fill="hold">
                                          <p:stCondLst>
                                            <p:cond delay="193"/>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12"/>
          </p:nvPr>
        </p:nvSpPr>
        <p:spPr/>
        <p:txBody>
          <a:bodyPr/>
          <a:lstStyle/>
          <a:p>
            <a:pPr>
              <a:defRPr/>
            </a:pPr>
            <a:fld id="{88131BBF-AB34-4851-8691-CE171274B263}" type="slidenum">
              <a:rPr lang="en-US"/>
              <a:pPr>
                <a:defRPr/>
              </a:pPr>
              <a:t>3</a:t>
            </a:fld>
            <a:endParaRPr lang="en-US"/>
          </a:p>
        </p:txBody>
      </p:sp>
      <p:sp>
        <p:nvSpPr>
          <p:cNvPr id="5" name="標題 4"/>
          <p:cNvSpPr>
            <a:spLocks noGrp="1"/>
          </p:cNvSpPr>
          <p:nvPr>
            <p:ph type="title"/>
          </p:nvPr>
        </p:nvSpPr>
        <p:spPr>
          <a:xfrm>
            <a:off x="1100038" y="0"/>
            <a:ext cx="7072362" cy="933828"/>
          </a:xfrm>
        </p:spPr>
        <p:txBody>
          <a:bodyPr/>
          <a:lstStyle/>
          <a:p>
            <a:pPr algn="ctr" eaLnBrk="1" fontAlgn="auto" hangingPunct="1">
              <a:spcAft>
                <a:spcPts val="0"/>
              </a:spcAft>
              <a:defRPr/>
            </a:pPr>
            <a:r>
              <a:rPr lang="zh-TW" altLang="en-US" sz="590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標楷體" pitchFamily="65" charset="-120"/>
                <a:ea typeface="標楷體" pitchFamily="65" charset="-120"/>
              </a:rPr>
              <a:t>專案執行目標</a:t>
            </a:r>
          </a:p>
        </p:txBody>
      </p:sp>
      <p:pic>
        <p:nvPicPr>
          <p:cNvPr id="18435" name="Picture 3" descr="C:\Documents and Settings\Delun\My Documents\Downloads\Deals Go Live好康報 - 全年無休報好康.png"/>
          <p:cNvPicPr>
            <a:picLocks noChangeAspect="1" noChangeArrowheads="1"/>
          </p:cNvPicPr>
          <p:nvPr/>
        </p:nvPicPr>
        <p:blipFill>
          <a:blip r:embed="rId3"/>
          <a:srcRect/>
          <a:stretch>
            <a:fillRect/>
          </a:stretch>
        </p:blipFill>
        <p:spPr bwMode="auto">
          <a:xfrm>
            <a:off x="1714500" y="1143000"/>
            <a:ext cx="5872163" cy="54641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7"/>
          <p:cNvSpPr>
            <a:spLocks noGrp="1"/>
          </p:cNvSpPr>
          <p:nvPr>
            <p:ph type="sldNum" sz="quarter" idx="12"/>
          </p:nvPr>
        </p:nvSpPr>
        <p:spPr/>
        <p:txBody>
          <a:bodyPr/>
          <a:lstStyle/>
          <a:p>
            <a:pPr>
              <a:defRPr/>
            </a:pPr>
            <a:fld id="{A28C397E-C48C-4834-A3C7-34252D8B6A27}" type="slidenum">
              <a:rPr lang="en-US"/>
              <a:pPr>
                <a:defRPr/>
              </a:pPr>
              <a:t>30</a:t>
            </a:fld>
            <a:endParaRPr lang="en-US" dirty="0"/>
          </a:p>
        </p:txBody>
      </p:sp>
      <p:pic>
        <p:nvPicPr>
          <p:cNvPr id="73730" name="圖片 3" descr="C:\Documents and Settings\Delun\My Documents\Downloads\這不是百科全書 (4).png"/>
          <p:cNvPicPr>
            <a:picLocks noChangeAspect="1" noChangeArrowheads="1"/>
          </p:cNvPicPr>
          <p:nvPr/>
        </p:nvPicPr>
        <p:blipFill>
          <a:blip r:embed="rId4"/>
          <a:srcRect/>
          <a:stretch>
            <a:fillRect/>
          </a:stretch>
        </p:blipFill>
        <p:spPr bwMode="auto">
          <a:xfrm>
            <a:off x="328613" y="1066800"/>
            <a:ext cx="8621712" cy="4948238"/>
          </a:xfrm>
          <a:prstGeom prst="rect">
            <a:avLst/>
          </a:prstGeom>
          <a:noFill/>
          <a:ln w="9525">
            <a:noFill/>
            <a:miter lim="800000"/>
            <a:headEnd/>
            <a:tailEnd/>
          </a:ln>
        </p:spPr>
      </p:pic>
      <p:pic>
        <p:nvPicPr>
          <p:cNvPr id="9218" name="Picture 2"/>
          <p:cNvPicPr>
            <a:picLocks noChangeAspect="1" noChangeArrowheads="1"/>
          </p:cNvPicPr>
          <p:nvPr/>
        </p:nvPicPr>
        <p:blipFill>
          <a:blip r:embed="rId5"/>
          <a:srcRect/>
          <a:stretch>
            <a:fillRect/>
          </a:stretch>
        </p:blipFill>
        <p:spPr bwMode="auto">
          <a:xfrm>
            <a:off x="641350" y="1916113"/>
            <a:ext cx="6162675" cy="76200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18"/>
                                        </p:tgtEl>
                                      </p:cBhvr>
                                      <p:by x="1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2DD2263A-5E30-4304-9EC4-358752F11D2E}" type="slidenum">
              <a:rPr lang="en-US"/>
              <a:pPr>
                <a:defRPr/>
              </a:pPr>
              <a:t>31</a:t>
            </a:fld>
            <a:endParaRPr lang="en-US" dirty="0"/>
          </a:p>
        </p:txBody>
      </p:sp>
      <p:sp>
        <p:nvSpPr>
          <p:cNvPr id="3" name="矩形 2"/>
          <p:cNvSpPr/>
          <p:nvPr/>
        </p:nvSpPr>
        <p:spPr>
          <a:xfrm>
            <a:off x="1285852" y="142852"/>
            <a:ext cx="6715156" cy="830997"/>
          </a:xfrm>
          <a:prstGeom prst="rect">
            <a:avLst/>
          </a:prstGeom>
        </p:spPr>
        <p:txBody>
          <a:bodyPr>
            <a:spAutoFit/>
          </a:bodyPr>
          <a:lstStyle/>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置入行銷導入法</a:t>
            </a:r>
          </a:p>
        </p:txBody>
      </p:sp>
      <p:pic>
        <p:nvPicPr>
          <p:cNvPr id="75779" name="圖片 4" descr="C:\Documents and Settings\Delun\My Documents\Downloads\商品列表-通路王網站主後台管理中心-網路行銷- 通路王 -全國最大的CPA網路廣告聯盟 Affiliate Marketing .png"/>
          <p:cNvPicPr>
            <a:picLocks noChangeAspect="1" noChangeArrowheads="1"/>
          </p:cNvPicPr>
          <p:nvPr/>
        </p:nvPicPr>
        <p:blipFill>
          <a:blip r:embed="rId4"/>
          <a:srcRect/>
          <a:stretch>
            <a:fillRect/>
          </a:stretch>
        </p:blipFill>
        <p:spPr bwMode="auto">
          <a:xfrm>
            <a:off x="428625" y="1143000"/>
            <a:ext cx="7929563" cy="5357813"/>
          </a:xfrm>
          <a:prstGeom prst="rect">
            <a:avLst/>
          </a:prstGeom>
          <a:noFill/>
          <a:ln w="9525">
            <a:noFill/>
            <a:miter lim="800000"/>
            <a:headEnd/>
            <a:tailEnd/>
          </a:ln>
        </p:spPr>
      </p:pic>
      <p:sp>
        <p:nvSpPr>
          <p:cNvPr id="10" name="框架 9"/>
          <p:cNvSpPr/>
          <p:nvPr/>
        </p:nvSpPr>
        <p:spPr>
          <a:xfrm>
            <a:off x="7164388" y="1557338"/>
            <a:ext cx="1223962" cy="15113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246349D6-5D17-41EB-ADBF-6199470F88BE}" type="slidenum">
              <a:rPr lang="en-US"/>
              <a:pPr>
                <a:defRPr/>
              </a:pPr>
              <a:t>32</a:t>
            </a:fld>
            <a:endParaRPr lang="en-US" dirty="0"/>
          </a:p>
        </p:txBody>
      </p:sp>
      <p:sp>
        <p:nvSpPr>
          <p:cNvPr id="3" name="矩形 2"/>
          <p:cNvSpPr/>
          <p:nvPr/>
        </p:nvSpPr>
        <p:spPr>
          <a:xfrm>
            <a:off x="1285852" y="142852"/>
            <a:ext cx="6715156" cy="830997"/>
          </a:xfrm>
          <a:prstGeom prst="rect">
            <a:avLst/>
          </a:prstGeom>
        </p:spPr>
        <p:txBody>
          <a:bodyPr>
            <a:spAutoFit/>
          </a:bodyPr>
          <a:lstStyle/>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置入行銷導入法</a:t>
            </a:r>
          </a:p>
        </p:txBody>
      </p:sp>
      <p:pic>
        <p:nvPicPr>
          <p:cNvPr id="77827" name="圖片 3" descr="C:\Documents and Settings\Delun\My Documents\Downloads\這不是百科全書 (14).png"/>
          <p:cNvPicPr>
            <a:picLocks noChangeAspect="1" noChangeArrowheads="1"/>
          </p:cNvPicPr>
          <p:nvPr/>
        </p:nvPicPr>
        <p:blipFill>
          <a:blip r:embed="rId4"/>
          <a:srcRect/>
          <a:stretch>
            <a:fillRect/>
          </a:stretch>
        </p:blipFill>
        <p:spPr bwMode="auto">
          <a:xfrm>
            <a:off x="395288" y="1125538"/>
            <a:ext cx="8429625" cy="5499100"/>
          </a:xfrm>
          <a:prstGeom prst="rect">
            <a:avLst/>
          </a:prstGeom>
          <a:noFill/>
          <a:ln w="9525">
            <a:noFill/>
            <a:miter lim="800000"/>
            <a:headEnd/>
            <a:tailEnd/>
          </a:ln>
        </p:spPr>
      </p:pic>
      <p:sp>
        <p:nvSpPr>
          <p:cNvPr id="7" name="矩形 6"/>
          <p:cNvSpPr/>
          <p:nvPr/>
        </p:nvSpPr>
        <p:spPr>
          <a:xfrm>
            <a:off x="468313" y="1125538"/>
            <a:ext cx="5903912" cy="55435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文字方塊 7"/>
          <p:cNvSpPr txBox="1">
            <a:spLocks noChangeArrowheads="1"/>
          </p:cNvSpPr>
          <p:nvPr/>
        </p:nvSpPr>
        <p:spPr bwMode="auto">
          <a:xfrm>
            <a:off x="539750" y="6165850"/>
            <a:ext cx="1944688" cy="460375"/>
          </a:xfrm>
          <a:prstGeom prst="rect">
            <a:avLst/>
          </a:prstGeom>
          <a:noFill/>
          <a:ln w="9525">
            <a:noFill/>
            <a:miter lim="800000"/>
            <a:headEnd/>
            <a:tailEnd/>
          </a:ln>
        </p:spPr>
        <p:txBody>
          <a:bodyPr>
            <a:spAutoFit/>
          </a:bodyPr>
          <a:lstStyle/>
          <a:p>
            <a:r>
              <a:rPr lang="en-US" altLang="zh-TW" sz="2400" b="1">
                <a:solidFill>
                  <a:srgbClr val="FF0000"/>
                </a:solidFill>
              </a:rPr>
              <a:t>A.</a:t>
            </a:r>
            <a:r>
              <a:rPr lang="zh-TW" altLang="en-US" sz="2400" b="1">
                <a:solidFill>
                  <a:srgbClr val="FF0000"/>
                </a:solidFill>
              </a:rPr>
              <a:t>圖片素材</a:t>
            </a:r>
          </a:p>
        </p:txBody>
      </p:sp>
      <p:sp>
        <p:nvSpPr>
          <p:cNvPr id="10" name="矩形 9"/>
          <p:cNvSpPr/>
          <p:nvPr/>
        </p:nvSpPr>
        <p:spPr>
          <a:xfrm>
            <a:off x="6372225" y="1125538"/>
            <a:ext cx="2520950" cy="4032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1"/>
          <p:cNvSpPr txBox="1">
            <a:spLocks noChangeArrowheads="1"/>
          </p:cNvSpPr>
          <p:nvPr/>
        </p:nvSpPr>
        <p:spPr bwMode="auto">
          <a:xfrm>
            <a:off x="6516688" y="4581525"/>
            <a:ext cx="2087562" cy="461963"/>
          </a:xfrm>
          <a:prstGeom prst="rect">
            <a:avLst/>
          </a:prstGeom>
          <a:noFill/>
          <a:ln w="9525">
            <a:noFill/>
            <a:miter lim="800000"/>
            <a:headEnd/>
            <a:tailEnd/>
          </a:ln>
        </p:spPr>
        <p:txBody>
          <a:bodyPr>
            <a:spAutoFit/>
          </a:bodyPr>
          <a:lstStyle/>
          <a:p>
            <a:r>
              <a:rPr lang="en-US" altLang="zh-TW" sz="2400" b="1">
                <a:solidFill>
                  <a:srgbClr val="FF0000"/>
                </a:solidFill>
              </a:rPr>
              <a:t>B.</a:t>
            </a:r>
            <a:r>
              <a:rPr lang="zh-TW" altLang="en-US" sz="2400" b="1">
                <a:solidFill>
                  <a:srgbClr val="FF0000"/>
                </a:solidFill>
              </a:rPr>
              <a:t>文字素材</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17"/>
          <p:cNvSpPr>
            <a:spLocks noGrp="1"/>
          </p:cNvSpPr>
          <p:nvPr>
            <p:ph type="sldNum" sz="quarter" idx="12"/>
          </p:nvPr>
        </p:nvSpPr>
        <p:spPr/>
        <p:txBody>
          <a:bodyPr/>
          <a:lstStyle/>
          <a:p>
            <a:pPr>
              <a:defRPr/>
            </a:pPr>
            <a:fld id="{5A005894-7831-4A73-B59B-3DBE06ACCA0D}" type="slidenum">
              <a:rPr lang="en-US">
                <a:latin typeface="標楷體" pitchFamily="65" charset="-120"/>
                <a:ea typeface="標楷體" pitchFamily="65" charset="-120"/>
              </a:rPr>
              <a:pPr>
                <a:defRPr/>
              </a:pPr>
              <a:t>33</a:t>
            </a:fld>
            <a:endParaRPr lang="en-US" dirty="0">
              <a:latin typeface="標楷體" pitchFamily="65" charset="-120"/>
              <a:ea typeface="標楷體" pitchFamily="65" charset="-120"/>
            </a:endParaRPr>
          </a:p>
        </p:txBody>
      </p:sp>
      <p:sp>
        <p:nvSpPr>
          <p:cNvPr id="3" name="矩形 2"/>
          <p:cNvSpPr/>
          <p:nvPr/>
        </p:nvSpPr>
        <p:spPr>
          <a:xfrm>
            <a:off x="1285852" y="142852"/>
            <a:ext cx="6715156" cy="830997"/>
          </a:xfrm>
          <a:prstGeom prst="rect">
            <a:avLst/>
          </a:prstGeom>
        </p:spPr>
        <p:txBody>
          <a:bodyPr>
            <a:spAutoFit/>
          </a:bodyPr>
          <a:lstStyle/>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轉換率調查</a:t>
            </a:r>
          </a:p>
        </p:txBody>
      </p:sp>
      <p:pic>
        <p:nvPicPr>
          <p:cNvPr id="5" name="圖片 4" descr="C:\Documents and Settings\Delun\My Documents\Downloads\谷歌網址縮短.png"/>
          <p:cNvPicPr>
            <a:picLocks noChangeAspect="1" noChangeArrowheads="1"/>
          </p:cNvPicPr>
          <p:nvPr/>
        </p:nvPicPr>
        <p:blipFill>
          <a:blip r:embed="rId4"/>
          <a:srcRect/>
          <a:stretch>
            <a:fillRect/>
          </a:stretch>
        </p:blipFill>
        <p:spPr bwMode="auto">
          <a:xfrm>
            <a:off x="142875" y="1571625"/>
            <a:ext cx="4510088" cy="4857750"/>
          </a:xfrm>
          <a:prstGeom prst="rect">
            <a:avLst/>
          </a:prstGeom>
          <a:noFill/>
          <a:ln w="9525">
            <a:noFill/>
            <a:miter lim="800000"/>
            <a:headEnd/>
            <a:tailEnd/>
          </a:ln>
        </p:spPr>
      </p:pic>
      <p:pic>
        <p:nvPicPr>
          <p:cNvPr id="6" name="圖片 5" descr="C:\Documents and Settings\Delun\My Documents\Downloads\Google URL Shortener.png"/>
          <p:cNvPicPr>
            <a:picLocks noChangeAspect="1" noChangeArrowheads="1"/>
          </p:cNvPicPr>
          <p:nvPr/>
        </p:nvPicPr>
        <p:blipFill>
          <a:blip r:embed="rId5"/>
          <a:srcRect/>
          <a:stretch>
            <a:fillRect/>
          </a:stretch>
        </p:blipFill>
        <p:spPr bwMode="auto">
          <a:xfrm>
            <a:off x="4643438" y="1714500"/>
            <a:ext cx="4362450" cy="4872038"/>
          </a:xfrm>
          <a:prstGeom prst="rect">
            <a:avLst/>
          </a:prstGeom>
          <a:noFill/>
          <a:ln w="9525">
            <a:noFill/>
            <a:miter lim="800000"/>
            <a:headEnd/>
            <a:tailEnd/>
          </a:ln>
        </p:spPr>
      </p:pic>
      <p:cxnSp>
        <p:nvCxnSpPr>
          <p:cNvPr id="9" name="直線單箭頭接點 8"/>
          <p:cNvCxnSpPr/>
          <p:nvPr/>
        </p:nvCxnSpPr>
        <p:spPr>
          <a:xfrm>
            <a:off x="1042988" y="3141663"/>
            <a:ext cx="73025" cy="431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11188" y="2781300"/>
            <a:ext cx="1439862" cy="36036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solidFill>
                  <a:schemeClr val="tx1"/>
                </a:solidFill>
                <a:latin typeface="標楷體" pitchFamily="65" charset="-120"/>
                <a:ea typeface="標楷體" pitchFamily="65" charset="-120"/>
              </a:rPr>
              <a:t>A.</a:t>
            </a:r>
            <a:r>
              <a:rPr lang="zh-TW" altLang="en-US" sz="2400" b="1" dirty="0">
                <a:solidFill>
                  <a:schemeClr val="tx1"/>
                </a:solidFill>
                <a:latin typeface="標楷體" pitchFamily="65" charset="-120"/>
                <a:ea typeface="標楷體" pitchFamily="65" charset="-120"/>
              </a:rPr>
              <a:t>原網址</a:t>
            </a:r>
          </a:p>
        </p:txBody>
      </p:sp>
      <p:cxnSp>
        <p:nvCxnSpPr>
          <p:cNvPr id="11" name="直線單箭頭接點 10"/>
          <p:cNvCxnSpPr/>
          <p:nvPr/>
        </p:nvCxnSpPr>
        <p:spPr>
          <a:xfrm flipV="1">
            <a:off x="2411413" y="3716338"/>
            <a:ext cx="215900" cy="3603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835150" y="4076700"/>
            <a:ext cx="1728788" cy="4318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solidFill>
                  <a:schemeClr val="tx1"/>
                </a:solidFill>
                <a:latin typeface="標楷體" pitchFamily="65" charset="-120"/>
                <a:ea typeface="標楷體" pitchFamily="65" charset="-120"/>
              </a:rPr>
              <a:t>B.</a:t>
            </a:r>
            <a:r>
              <a:rPr lang="zh-TW" altLang="en-US" sz="2400" b="1" dirty="0">
                <a:solidFill>
                  <a:schemeClr val="tx1"/>
                </a:solidFill>
                <a:latin typeface="標楷體" pitchFamily="65" charset="-120"/>
                <a:ea typeface="標楷體" pitchFamily="65" charset="-120"/>
              </a:rPr>
              <a:t>縮短網址</a:t>
            </a:r>
          </a:p>
        </p:txBody>
      </p:sp>
      <p:cxnSp>
        <p:nvCxnSpPr>
          <p:cNvPr id="20" name="直線單箭頭接點 19"/>
          <p:cNvCxnSpPr/>
          <p:nvPr/>
        </p:nvCxnSpPr>
        <p:spPr>
          <a:xfrm flipH="1" flipV="1">
            <a:off x="3563938" y="4581525"/>
            <a:ext cx="31750" cy="3667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2484438" y="4941888"/>
            <a:ext cx="1800225" cy="35877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solidFill>
                  <a:schemeClr val="tx1"/>
                </a:solidFill>
                <a:latin typeface="標楷體" pitchFamily="65" charset="-120"/>
                <a:ea typeface="標楷體" pitchFamily="65" charset="-120"/>
              </a:rPr>
              <a:t>C.</a:t>
            </a:r>
            <a:r>
              <a:rPr lang="zh-TW" altLang="en-US" sz="2400" b="1" dirty="0">
                <a:solidFill>
                  <a:schemeClr val="tx1"/>
                </a:solidFill>
                <a:latin typeface="標楷體" pitchFamily="65" charset="-120"/>
                <a:ea typeface="標楷體" pitchFamily="65" charset="-120"/>
              </a:rPr>
              <a:t>連結數據</a:t>
            </a:r>
          </a:p>
        </p:txBody>
      </p:sp>
      <p:cxnSp>
        <p:nvCxnSpPr>
          <p:cNvPr id="28" name="直線單箭頭接點 27"/>
          <p:cNvCxnSpPr/>
          <p:nvPr/>
        </p:nvCxnSpPr>
        <p:spPr>
          <a:xfrm flipV="1">
            <a:off x="4284663" y="4868863"/>
            <a:ext cx="574675" cy="2222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580063" y="3573463"/>
            <a:ext cx="1871662" cy="3603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solidFill>
                  <a:schemeClr val="tx1"/>
                </a:solidFill>
                <a:latin typeface="標楷體" pitchFamily="65" charset="-120"/>
                <a:ea typeface="標楷體" pitchFamily="65" charset="-120"/>
              </a:rPr>
              <a:t>E.</a:t>
            </a:r>
            <a:r>
              <a:rPr lang="zh-TW" altLang="en-US" sz="2400" b="1" dirty="0">
                <a:solidFill>
                  <a:schemeClr val="tx1"/>
                </a:solidFill>
                <a:latin typeface="標楷體" pitchFamily="65" charset="-120"/>
                <a:ea typeface="標楷體" pitchFamily="65" charset="-120"/>
              </a:rPr>
              <a:t>點擊來源</a:t>
            </a:r>
            <a:endParaRPr lang="zh-TW" altLang="en-US" sz="2000" b="1" dirty="0">
              <a:solidFill>
                <a:schemeClr val="tx1"/>
              </a:solidFill>
              <a:latin typeface="標楷體" pitchFamily="65" charset="-120"/>
              <a:ea typeface="標楷體" pitchFamily="65" charset="-120"/>
            </a:endParaRPr>
          </a:p>
        </p:txBody>
      </p:sp>
      <p:cxnSp>
        <p:nvCxnSpPr>
          <p:cNvPr id="33" name="直線單箭頭接點 32"/>
          <p:cNvCxnSpPr>
            <a:stCxn id="32" idx="1"/>
          </p:cNvCxnSpPr>
          <p:nvPr/>
        </p:nvCxnSpPr>
        <p:spPr>
          <a:xfrm flipH="1">
            <a:off x="5076825" y="3752850"/>
            <a:ext cx="503238" cy="1079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5651500" y="2997200"/>
            <a:ext cx="1728788" cy="4318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solidFill>
                  <a:schemeClr val="tx1"/>
                </a:solidFill>
                <a:latin typeface="標楷體" pitchFamily="65" charset="-120"/>
                <a:ea typeface="標楷體" pitchFamily="65" charset="-120"/>
              </a:rPr>
              <a:t>D.</a:t>
            </a:r>
            <a:r>
              <a:rPr lang="zh-TW" altLang="en-US" sz="2400" b="1" dirty="0">
                <a:solidFill>
                  <a:schemeClr val="tx1"/>
                </a:solidFill>
                <a:latin typeface="標楷體" pitchFamily="65" charset="-120"/>
                <a:ea typeface="標楷體" pitchFamily="65" charset="-120"/>
              </a:rPr>
              <a:t>點擊次數</a:t>
            </a:r>
          </a:p>
        </p:txBody>
      </p:sp>
      <p:cxnSp>
        <p:nvCxnSpPr>
          <p:cNvPr id="37" name="直線單箭頭接點 36"/>
          <p:cNvCxnSpPr>
            <a:stCxn id="36" idx="1"/>
          </p:cNvCxnSpPr>
          <p:nvPr/>
        </p:nvCxnSpPr>
        <p:spPr>
          <a:xfrm flipH="1" flipV="1">
            <a:off x="5219700" y="2636838"/>
            <a:ext cx="431800" cy="5762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36" idx="3"/>
          </p:cNvCxnSpPr>
          <p:nvPr/>
        </p:nvCxnSpPr>
        <p:spPr>
          <a:xfrm flipV="1">
            <a:off x="7380288" y="2781300"/>
            <a:ext cx="936625" cy="431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a:off x="7019925" y="3933825"/>
            <a:ext cx="360363" cy="3587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5076825" y="5661025"/>
            <a:ext cx="1727200" cy="4318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solidFill>
                  <a:schemeClr val="tx1"/>
                </a:solidFill>
                <a:latin typeface="標楷體" pitchFamily="65" charset="-120"/>
                <a:ea typeface="標楷體" pitchFamily="65" charset="-120"/>
              </a:rPr>
              <a:t>F.</a:t>
            </a:r>
            <a:r>
              <a:rPr lang="zh-TW" altLang="en-US" sz="2400" b="1" dirty="0">
                <a:solidFill>
                  <a:schemeClr val="tx1"/>
                </a:solidFill>
                <a:latin typeface="標楷體" pitchFamily="65" charset="-120"/>
                <a:ea typeface="標楷體" pitchFamily="65" charset="-120"/>
              </a:rPr>
              <a:t>國家位置</a:t>
            </a:r>
          </a:p>
        </p:txBody>
      </p:sp>
      <p:cxnSp>
        <p:nvCxnSpPr>
          <p:cNvPr id="52" name="直線單箭頭接點 51"/>
          <p:cNvCxnSpPr>
            <a:stCxn id="51" idx="1"/>
          </p:cNvCxnSpPr>
          <p:nvPr/>
        </p:nvCxnSpPr>
        <p:spPr>
          <a:xfrm flipH="1" flipV="1">
            <a:off x="4859338" y="5373688"/>
            <a:ext cx="217487" cy="5032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stCxn id="51" idx="3"/>
          </p:cNvCxnSpPr>
          <p:nvPr/>
        </p:nvCxnSpPr>
        <p:spPr>
          <a:xfrm>
            <a:off x="6804025" y="5876925"/>
            <a:ext cx="3603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85" decel="100000"/>
                                        <p:tgtEl>
                                          <p:spTgt spid="5"/>
                                        </p:tgtEl>
                                      </p:cBhvr>
                                    </p:animEffect>
                                    <p:animScale>
                                      <p:cBhvr>
                                        <p:cTn id="8" dur="385" decel="100000"/>
                                        <p:tgtEl>
                                          <p:spTgt spid="5"/>
                                        </p:tgtEl>
                                      </p:cBhvr>
                                      <p:from x="10000" y="10000"/>
                                      <p:to x="200000" y="450000"/>
                                    </p:animScale>
                                    <p:animScale>
                                      <p:cBhvr>
                                        <p:cTn id="9" dur="615" accel="100000" fill="hold">
                                          <p:stCondLst>
                                            <p:cond delay="385"/>
                                          </p:stCondLst>
                                        </p:cTn>
                                        <p:tgtEl>
                                          <p:spTgt spid="5"/>
                                        </p:tgtEl>
                                      </p:cBhvr>
                                      <p:from x="200000" y="450000"/>
                                      <p:to x="100000" y="100000"/>
                                    </p:animScale>
                                    <p:set>
                                      <p:cBhvr>
                                        <p:cTn id="10" dur="385" fill="hold"/>
                                        <p:tgtEl>
                                          <p:spTgt spid="5"/>
                                        </p:tgtEl>
                                        <p:attrNameLst>
                                          <p:attrName>ppt_x</p:attrName>
                                        </p:attrNameLst>
                                      </p:cBhvr>
                                      <p:to>
                                        <p:strVal val="(0.5)"/>
                                      </p:to>
                                    </p:set>
                                    <p:anim from="(0.5)" to="(#ppt_x)" calcmode="lin" valueType="num">
                                      <p:cBhvr>
                                        <p:cTn id="11" dur="615" accel="100000" fill="hold">
                                          <p:stCondLst>
                                            <p:cond delay="385"/>
                                          </p:stCondLst>
                                        </p:cTn>
                                        <p:tgtEl>
                                          <p:spTgt spid="5"/>
                                        </p:tgtEl>
                                        <p:attrNameLst>
                                          <p:attrName>ppt_x</p:attrName>
                                        </p:attrNameLst>
                                      </p:cBhvr>
                                    </p:anim>
                                    <p:set>
                                      <p:cBhvr>
                                        <p:cTn id="12" dur="385" fill="hold"/>
                                        <p:tgtEl>
                                          <p:spTgt spid="5"/>
                                        </p:tgtEl>
                                        <p:attrNameLst>
                                          <p:attrName>ppt_y</p:attrName>
                                        </p:attrNameLst>
                                      </p:cBhvr>
                                      <p:to>
                                        <p:strVal val="(#ppt_y+0.4)"/>
                                      </p:to>
                                    </p:set>
                                    <p:anim from="(#ppt_y+0.4)" to="(#ppt_y)" calcmode="lin" valueType="num">
                                      <p:cBhvr>
                                        <p:cTn id="13" dur="615" accel="100000" fill="hold">
                                          <p:stCondLst>
                                            <p:cond delay="385"/>
                                          </p:stCondLst>
                                        </p:cTn>
                                        <p:tgtEl>
                                          <p:spTgt spid="5"/>
                                        </p:tgtEl>
                                        <p:attrNameLst>
                                          <p:attrName>ppt_y</p:attrName>
                                        </p:attrNameLst>
                                      </p:cBhvr>
                                    </p:anim>
                                  </p:childTnLst>
                                </p:cTn>
                              </p:par>
                            </p:childTnLst>
                          </p:cTn>
                        </p:par>
                        <p:par>
                          <p:cTn id="14" fill="hold">
                            <p:stCondLst>
                              <p:cond delay="1000"/>
                            </p:stCondLst>
                            <p:childTnLst>
                              <p:par>
                                <p:cTn id="15" presetID="5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385" decel="100000"/>
                                        <p:tgtEl>
                                          <p:spTgt spid="6"/>
                                        </p:tgtEl>
                                      </p:cBhvr>
                                    </p:animEffect>
                                    <p:animScale>
                                      <p:cBhvr>
                                        <p:cTn id="18" dur="385" decel="100000"/>
                                        <p:tgtEl>
                                          <p:spTgt spid="6"/>
                                        </p:tgtEl>
                                      </p:cBhvr>
                                      <p:from x="10000" y="10000"/>
                                      <p:to x="200000" y="450000"/>
                                    </p:animScale>
                                    <p:animScale>
                                      <p:cBhvr>
                                        <p:cTn id="19" dur="615" accel="100000" fill="hold">
                                          <p:stCondLst>
                                            <p:cond delay="385"/>
                                          </p:stCondLst>
                                        </p:cTn>
                                        <p:tgtEl>
                                          <p:spTgt spid="6"/>
                                        </p:tgtEl>
                                      </p:cBhvr>
                                      <p:from x="200000" y="450000"/>
                                      <p:to x="100000" y="100000"/>
                                    </p:animScale>
                                    <p:set>
                                      <p:cBhvr>
                                        <p:cTn id="20" dur="385" fill="hold"/>
                                        <p:tgtEl>
                                          <p:spTgt spid="6"/>
                                        </p:tgtEl>
                                        <p:attrNameLst>
                                          <p:attrName>ppt_x</p:attrName>
                                        </p:attrNameLst>
                                      </p:cBhvr>
                                      <p:to>
                                        <p:strVal val="(0.5)"/>
                                      </p:to>
                                    </p:set>
                                    <p:anim from="(0.5)" to="(#ppt_x)" calcmode="lin" valueType="num">
                                      <p:cBhvr>
                                        <p:cTn id="21" dur="615" accel="100000" fill="hold">
                                          <p:stCondLst>
                                            <p:cond delay="385"/>
                                          </p:stCondLst>
                                        </p:cTn>
                                        <p:tgtEl>
                                          <p:spTgt spid="6"/>
                                        </p:tgtEl>
                                        <p:attrNameLst>
                                          <p:attrName>ppt_x</p:attrName>
                                        </p:attrNameLst>
                                      </p:cBhvr>
                                    </p:anim>
                                    <p:set>
                                      <p:cBhvr>
                                        <p:cTn id="22" dur="385" fill="hold"/>
                                        <p:tgtEl>
                                          <p:spTgt spid="6"/>
                                        </p:tgtEl>
                                        <p:attrNameLst>
                                          <p:attrName>ppt_y</p:attrName>
                                        </p:attrNameLst>
                                      </p:cBhvr>
                                      <p:to>
                                        <p:strVal val="(#ppt_y+0.4)"/>
                                      </p:to>
                                    </p:set>
                                    <p:anim from="(#ppt_y+0.4)" to="(#ppt_y)" calcmode="lin" valueType="num">
                                      <p:cBhvr>
                                        <p:cTn id="23" dur="615" accel="100000" fill="hold">
                                          <p:stCondLst>
                                            <p:cond delay="385"/>
                                          </p:stCondLst>
                                        </p:cTn>
                                        <p:tgtEl>
                                          <p:spTgt spid="6"/>
                                        </p:tgtEl>
                                        <p:attrNameLst>
                                          <p:attrName>ppt_y</p:attrName>
                                        </p:attrNameLst>
                                      </p:cBhvr>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amond(in)">
                                      <p:cBhvr>
                                        <p:cTn id="28" dur="1000"/>
                                        <p:tgtEl>
                                          <p:spTgt spid="36"/>
                                        </p:tgtEl>
                                      </p:cBhvr>
                                    </p:animEffect>
                                  </p:childTnLst>
                                </p:cTn>
                              </p:par>
                              <p:par>
                                <p:cTn id="29" presetID="8" presetClass="entr" presetSubtype="16"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diamond(in)">
                                      <p:cBhvr>
                                        <p:cTn id="31" dur="1000"/>
                                        <p:tgtEl>
                                          <p:spTgt spid="37"/>
                                        </p:tgtEl>
                                      </p:cBhvr>
                                    </p:animEffect>
                                  </p:childTnLst>
                                </p:cTn>
                              </p:par>
                              <p:par>
                                <p:cTn id="32" presetID="8" presetClass="entr" presetSubtype="16"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amond(in)">
                                      <p:cBhvr>
                                        <p:cTn id="34" dur="1000"/>
                                        <p:tgtEl>
                                          <p:spTgt spid="33"/>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diamond(in)">
                                      <p:cBhvr>
                                        <p:cTn id="37" dur="1000"/>
                                        <p:tgtEl>
                                          <p:spTgt spid="32"/>
                                        </p:tgtEl>
                                      </p:cBhvr>
                                    </p:animEffect>
                                  </p:childTnLst>
                                </p:cTn>
                              </p:par>
                              <p:par>
                                <p:cTn id="38" presetID="8" presetClass="entr" presetSubtype="16"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diamond(in)">
                                      <p:cBhvr>
                                        <p:cTn id="40" dur="1000"/>
                                        <p:tgtEl>
                                          <p:spTgt spid="47"/>
                                        </p:tgtEl>
                                      </p:cBhvr>
                                    </p:animEffect>
                                  </p:childTnLst>
                                </p:cTn>
                              </p:par>
                              <p:par>
                                <p:cTn id="41" presetID="8"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diamond(in)">
                                      <p:cBhvr>
                                        <p:cTn id="43" dur="1000"/>
                                        <p:tgtEl>
                                          <p:spTgt spid="40"/>
                                        </p:tgtEl>
                                      </p:cBhvr>
                                    </p:animEffect>
                                  </p:childTnLst>
                                </p:cTn>
                              </p:par>
                              <p:par>
                                <p:cTn id="44" presetID="8" presetClass="entr" presetSubtype="16"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diamond(in)">
                                      <p:cBhvr>
                                        <p:cTn id="46" dur="1000"/>
                                        <p:tgtEl>
                                          <p:spTgt spid="53"/>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diamond(in)">
                                      <p:cBhvr>
                                        <p:cTn id="49" dur="1000"/>
                                        <p:tgtEl>
                                          <p:spTgt spid="51"/>
                                        </p:tgtEl>
                                      </p:cBhvr>
                                    </p:animEffect>
                                  </p:childTnLst>
                                </p:cTn>
                              </p:par>
                              <p:par>
                                <p:cTn id="50" presetID="8" presetClass="entr" presetSubtype="16"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diamond(in)">
                                      <p:cBhvr>
                                        <p:cTn id="52" dur="1000"/>
                                        <p:tgtEl>
                                          <p:spTgt spid="52"/>
                                        </p:tgtEl>
                                      </p:cBhvr>
                                    </p:animEffect>
                                  </p:childTnLst>
                                </p:cTn>
                              </p:par>
                              <p:par>
                                <p:cTn id="53" presetID="8" presetClass="entr" presetSubtype="16"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diamond(in)">
                                      <p:cBhvr>
                                        <p:cTn id="55" dur="1000"/>
                                        <p:tgtEl>
                                          <p:spTgt spid="28"/>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diamond(in)">
                                      <p:cBhvr>
                                        <p:cTn id="58" dur="1000"/>
                                        <p:tgtEl>
                                          <p:spTgt spid="21"/>
                                        </p:tgtEl>
                                      </p:cBhvr>
                                    </p:animEffect>
                                  </p:childTnLst>
                                </p:cTn>
                              </p:par>
                              <p:par>
                                <p:cTn id="59" presetID="8" presetClass="entr" presetSubtype="16"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diamond(in)">
                                      <p:cBhvr>
                                        <p:cTn id="61" dur="1000"/>
                                        <p:tgtEl>
                                          <p:spTgt spid="20"/>
                                        </p:tgtEl>
                                      </p:cBhvr>
                                    </p:animEffect>
                                  </p:childTnLst>
                                </p:cTn>
                              </p:par>
                              <p:par>
                                <p:cTn id="62" presetID="8" presetClass="entr" presetSubtype="16"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diamond(in)">
                                      <p:cBhvr>
                                        <p:cTn id="64" dur="1000"/>
                                        <p:tgtEl>
                                          <p:spTgt spid="12"/>
                                        </p:tgtEl>
                                      </p:cBhvr>
                                    </p:animEffect>
                                  </p:childTnLst>
                                </p:cTn>
                              </p:par>
                              <p:par>
                                <p:cTn id="65" presetID="8" presetClass="entr" presetSubtype="16"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amond(in)">
                                      <p:cBhvr>
                                        <p:cTn id="67" dur="1000"/>
                                        <p:tgtEl>
                                          <p:spTgt spid="11"/>
                                        </p:tgtEl>
                                      </p:cBhvr>
                                    </p:animEffect>
                                  </p:childTnLst>
                                </p:cTn>
                              </p:par>
                              <p:par>
                                <p:cTn id="68" presetID="8" presetClass="entr" presetSubtype="16"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diamond(in)">
                                      <p:cBhvr>
                                        <p:cTn id="70" dur="1000"/>
                                        <p:tgtEl>
                                          <p:spTgt spid="10"/>
                                        </p:tgtEl>
                                      </p:cBhvr>
                                    </p:animEffect>
                                  </p:childTnLst>
                                </p:cTn>
                              </p:par>
                              <p:par>
                                <p:cTn id="71" presetID="8" presetClass="entr" presetSubtype="16"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diamond(in)">
                                      <p:cBhvr>
                                        <p:cTn id="7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1" grpId="0" animBg="1"/>
      <p:bldP spid="32" grpId="0" animBg="1"/>
      <p:bldP spid="36" grpId="0" animBg="1"/>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71F75666-CEB5-4219-8C44-7A902D4EA761}" type="slidenum">
              <a:rPr lang="en-US">
                <a:latin typeface="標楷體" pitchFamily="65" charset="-120"/>
                <a:ea typeface="標楷體" pitchFamily="65" charset="-120"/>
              </a:rPr>
              <a:pPr>
                <a:defRPr/>
              </a:pPr>
              <a:t>34</a:t>
            </a:fld>
            <a:endParaRPr lang="en-US" dirty="0">
              <a:latin typeface="標楷體" pitchFamily="65" charset="-120"/>
              <a:ea typeface="標楷體" pitchFamily="65" charset="-120"/>
            </a:endParaRPr>
          </a:p>
        </p:txBody>
      </p:sp>
      <p:graphicFrame>
        <p:nvGraphicFramePr>
          <p:cNvPr id="2" name="資料庫圖表 1"/>
          <p:cNvGraphicFramePr/>
          <p:nvPr/>
        </p:nvGraphicFramePr>
        <p:xfrm>
          <a:off x="214282" y="4786322"/>
          <a:ext cx="4500594" cy="1857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資料庫圖表 2"/>
          <p:cNvGraphicFramePr/>
          <p:nvPr/>
        </p:nvGraphicFramePr>
        <p:xfrm>
          <a:off x="1835696" y="260648"/>
          <a:ext cx="8286776" cy="62019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26"/>
          <p:cNvSpPr>
            <a:spLocks noGrp="1"/>
          </p:cNvSpPr>
          <p:nvPr>
            <p:ph type="sldNum" sz="quarter" idx="12"/>
          </p:nvPr>
        </p:nvSpPr>
        <p:spPr/>
        <p:txBody>
          <a:bodyPr/>
          <a:lstStyle/>
          <a:p>
            <a:pPr>
              <a:defRPr/>
            </a:pPr>
            <a:fld id="{49FA18E2-6B23-48B1-A303-EED61D7B961E}" type="slidenum">
              <a:rPr lang="en-US">
                <a:latin typeface="標楷體" pitchFamily="65" charset="-120"/>
                <a:ea typeface="標楷體" pitchFamily="65" charset="-120"/>
              </a:rPr>
              <a:pPr>
                <a:defRPr/>
              </a:pPr>
              <a:t>35</a:t>
            </a:fld>
            <a:endParaRPr lang="en-US">
              <a:latin typeface="標楷體" pitchFamily="65" charset="-120"/>
              <a:ea typeface="標楷體" pitchFamily="65" charset="-120"/>
            </a:endParaRPr>
          </a:p>
        </p:txBody>
      </p:sp>
      <p:sp>
        <p:nvSpPr>
          <p:cNvPr id="4" name="標題 3"/>
          <p:cNvSpPr>
            <a:spLocks noGrp="1"/>
          </p:cNvSpPr>
          <p:nvPr>
            <p:ph type="ctrTitle"/>
          </p:nvPr>
        </p:nvSpPr>
        <p:spPr>
          <a:xfrm>
            <a:off x="571472" y="-142900"/>
            <a:ext cx="7851648" cy="1828800"/>
          </a:xfrm>
        </p:spPr>
        <p:txBody>
          <a:bodyPr>
            <a:normAutofit fontScale="90000"/>
          </a:bodyPr>
          <a:lstStyle/>
          <a:p>
            <a:pPr algn="ctr" eaLnBrk="1" fontAlgn="auto" hangingPunct="1">
              <a:spcAft>
                <a:spcPts val="0"/>
              </a:spcAft>
              <a:defRPr/>
            </a:pPr>
            <a:r>
              <a:rPr lang="zh-TW" altLang="en-US" sz="660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標楷體" pitchFamily="65" charset="-120"/>
                <a:ea typeface="標楷體" pitchFamily="65" charset="-120"/>
              </a:rPr>
              <a:t>結</a:t>
            </a:r>
            <a:r>
              <a:rPr altLang="en-US" sz="660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標楷體" pitchFamily="65" charset="-120"/>
                <a:ea typeface="標楷體" pitchFamily="65" charset="-120"/>
              </a:rPr>
              <a:t>論</a:t>
            </a:r>
            <a:r>
              <a:rPr altLang="en-US" dirty="0" smtClean="0">
                <a:solidFill>
                  <a:schemeClr val="tx1"/>
                </a:solidFill>
                <a:latin typeface="標楷體" pitchFamily="65" charset="-120"/>
                <a:ea typeface="標楷體" pitchFamily="65" charset="-120"/>
              </a:rPr>
              <a:t/>
            </a:r>
            <a:br>
              <a:rPr altLang="en-US" dirty="0" smtClean="0">
                <a:solidFill>
                  <a:schemeClr val="tx1"/>
                </a:solidFill>
                <a:latin typeface="標楷體" pitchFamily="65" charset="-120"/>
                <a:ea typeface="標楷體" pitchFamily="65" charset="-120"/>
              </a:rPr>
            </a:br>
            <a:endParaRPr lang="zh-TW" altLang="en-US" dirty="0">
              <a:solidFill>
                <a:schemeClr val="tx1"/>
              </a:solidFill>
              <a:latin typeface="標楷體" pitchFamily="65" charset="-120"/>
              <a:ea typeface="標楷體" pitchFamily="65" charset="-120"/>
            </a:endParaRPr>
          </a:p>
        </p:txBody>
      </p:sp>
      <p:sp>
        <p:nvSpPr>
          <p:cNvPr id="82947" name="矩形 7"/>
          <p:cNvSpPr>
            <a:spLocks noChangeArrowheads="1"/>
          </p:cNvSpPr>
          <p:nvPr/>
        </p:nvSpPr>
        <p:spPr bwMode="auto">
          <a:xfrm>
            <a:off x="0" y="1196975"/>
            <a:ext cx="9144000" cy="1739900"/>
          </a:xfrm>
          <a:prstGeom prst="rect">
            <a:avLst/>
          </a:prstGeom>
          <a:noFill/>
          <a:ln w="9525">
            <a:noFill/>
            <a:miter lim="800000"/>
            <a:headEnd/>
            <a:tailEnd/>
          </a:ln>
        </p:spPr>
        <p:txBody>
          <a:bodyPr>
            <a:spAutoFit/>
          </a:bodyPr>
          <a:lstStyle/>
          <a:p>
            <a:r>
              <a:rPr lang="en-US" altLang="zh-TW" sz="3600">
                <a:latin typeface="標楷體" pitchFamily="65" charset="-120"/>
                <a:ea typeface="標楷體" pitchFamily="65" charset="-120"/>
                <a:cs typeface="Times New Roman" pitchFamily="18" charset="0"/>
              </a:rPr>
              <a:t>1.</a:t>
            </a:r>
            <a:r>
              <a:rPr lang="zh-TW" altLang="en-US" sz="3600">
                <a:latin typeface="標楷體" pitchFamily="65" charset="-120"/>
                <a:ea typeface="標楷體" pitchFamily="65" charset="-120"/>
                <a:cs typeface="Times New Roman" pitchFamily="18" charset="0"/>
              </a:rPr>
              <a:t>成功地將</a:t>
            </a:r>
            <a:r>
              <a:rPr lang="en-US" altLang="zh-TW" sz="3600">
                <a:latin typeface="標楷體" pitchFamily="65" charset="-120"/>
                <a:ea typeface="標楷體" pitchFamily="65" charset="-120"/>
                <a:cs typeface="Times New Roman" pitchFamily="18" charset="0"/>
              </a:rPr>
              <a:t>『</a:t>
            </a:r>
            <a:r>
              <a:rPr lang="zh-TW" altLang="en-US" sz="3600">
                <a:latin typeface="標楷體" pitchFamily="65" charset="-120"/>
                <a:ea typeface="標楷體" pitchFamily="65" charset="-120"/>
                <a:cs typeface="Times New Roman" pitchFamily="18" charset="0"/>
              </a:rPr>
              <a:t>這不是百科全書</a:t>
            </a:r>
            <a:r>
              <a:rPr lang="en-US" altLang="zh-TW" sz="3600">
                <a:latin typeface="標楷體" pitchFamily="65" charset="-120"/>
                <a:ea typeface="標楷體" pitchFamily="65" charset="-120"/>
                <a:cs typeface="Times New Roman" pitchFamily="18" charset="0"/>
              </a:rPr>
              <a:t>』FB</a:t>
            </a:r>
            <a:r>
              <a:rPr lang="zh-TW" altLang="en-US" sz="3600">
                <a:latin typeface="標楷體" pitchFamily="65" charset="-120"/>
                <a:ea typeface="標楷體" pitchFamily="65" charset="-120"/>
                <a:cs typeface="Times New Roman" pitchFamily="18" charset="0"/>
              </a:rPr>
              <a:t>粉絲團與</a:t>
            </a:r>
            <a:r>
              <a:rPr lang="en-US" altLang="zh-TW" sz="3600">
                <a:latin typeface="標楷體" pitchFamily="65" charset="-120"/>
                <a:ea typeface="標楷體" pitchFamily="65" charset="-120"/>
                <a:cs typeface="Times New Roman" pitchFamily="18" charset="0"/>
              </a:rPr>
              <a:t>『Deals Go Live』</a:t>
            </a:r>
            <a:r>
              <a:rPr lang="zh-TW" altLang="en-US" sz="3600">
                <a:latin typeface="標楷體" pitchFamily="65" charset="-120"/>
                <a:ea typeface="標楷體" pitchFamily="65" charset="-120"/>
                <a:cs typeface="Times New Roman" pitchFamily="18" charset="0"/>
              </a:rPr>
              <a:t>作為結合成網路社群行銷平台。</a:t>
            </a:r>
          </a:p>
        </p:txBody>
      </p:sp>
      <p:sp>
        <p:nvSpPr>
          <p:cNvPr id="82948" name="Rectangle 1"/>
          <p:cNvSpPr>
            <a:spLocks noChangeArrowheads="1"/>
          </p:cNvSpPr>
          <p:nvPr/>
        </p:nvSpPr>
        <p:spPr bwMode="auto">
          <a:xfrm>
            <a:off x="0" y="0"/>
            <a:ext cx="492125" cy="369888"/>
          </a:xfrm>
          <a:prstGeom prst="rect">
            <a:avLst/>
          </a:prstGeom>
          <a:noFill/>
          <a:ln w="9525">
            <a:noFill/>
            <a:miter lim="800000"/>
            <a:headEnd/>
            <a:tailEnd/>
          </a:ln>
        </p:spPr>
        <p:txBody>
          <a:bodyPr wrap="none" anchor="ctr">
            <a:spAutoFit/>
          </a:bodyPr>
          <a:lstStyle/>
          <a:p>
            <a:pPr indent="304800"/>
            <a:endParaRPr lang="zh-TW" altLang="en-US">
              <a:latin typeface="標楷體" pitchFamily="65" charset="-120"/>
              <a:ea typeface="標楷體" pitchFamily="65" charset="-120"/>
              <a:cs typeface="Times New Roman" pitchFamily="18" charset="0"/>
            </a:endParaRPr>
          </a:p>
        </p:txBody>
      </p:sp>
      <p:sp>
        <p:nvSpPr>
          <p:cNvPr id="82949" name="文字方塊 5"/>
          <p:cNvSpPr txBox="1">
            <a:spLocks noChangeArrowheads="1"/>
          </p:cNvSpPr>
          <p:nvPr/>
        </p:nvSpPr>
        <p:spPr bwMode="auto">
          <a:xfrm>
            <a:off x="0" y="2997200"/>
            <a:ext cx="9144000" cy="1200150"/>
          </a:xfrm>
          <a:prstGeom prst="rect">
            <a:avLst/>
          </a:prstGeom>
          <a:noFill/>
          <a:ln w="9525">
            <a:noFill/>
            <a:miter lim="800000"/>
            <a:headEnd/>
            <a:tailEnd/>
          </a:ln>
        </p:spPr>
        <p:txBody>
          <a:bodyPr>
            <a:spAutoFit/>
          </a:bodyPr>
          <a:lstStyle/>
          <a:p>
            <a:r>
              <a:rPr lang="en-US" altLang="zh-TW" sz="3600">
                <a:latin typeface="標楷體" pitchFamily="65" charset="-120"/>
                <a:ea typeface="標楷體" pitchFamily="65" charset="-120"/>
              </a:rPr>
              <a:t>2.</a:t>
            </a:r>
            <a:r>
              <a:rPr lang="zh-TW" altLang="en-US" sz="3600">
                <a:latin typeface="標楷體" pitchFamily="65" charset="-120"/>
                <a:ea typeface="標楷體" pitchFamily="65" charset="-120"/>
              </a:rPr>
              <a:t>成功地將</a:t>
            </a:r>
            <a:r>
              <a:rPr lang="en-US" altLang="zh-TW" sz="3600">
                <a:latin typeface="標楷體" pitchFamily="65" charset="-120"/>
                <a:ea typeface="標楷體" pitchFamily="65" charset="-120"/>
              </a:rPr>
              <a:t>『</a:t>
            </a:r>
            <a:r>
              <a:rPr lang="zh-TW" altLang="en-US" sz="3600">
                <a:latin typeface="標楷體" pitchFamily="65" charset="-120"/>
                <a:ea typeface="標楷體" pitchFamily="65" charset="-120"/>
              </a:rPr>
              <a:t>這不是百科全書</a:t>
            </a:r>
            <a:r>
              <a:rPr lang="en-US" altLang="zh-TW" sz="3600">
                <a:latin typeface="標楷體" pitchFamily="65" charset="-120"/>
                <a:ea typeface="標楷體" pitchFamily="65" charset="-120"/>
              </a:rPr>
              <a:t>』</a:t>
            </a:r>
            <a:r>
              <a:rPr lang="zh-TW" altLang="en-US" sz="3600">
                <a:latin typeface="標楷體" pitchFamily="65" charset="-120"/>
                <a:ea typeface="標楷體" pitchFamily="65" charset="-120"/>
              </a:rPr>
              <a:t>轉換為可營利媒體。</a:t>
            </a:r>
          </a:p>
        </p:txBody>
      </p:sp>
      <p:sp>
        <p:nvSpPr>
          <p:cNvPr id="82950" name="文字方塊 6"/>
          <p:cNvSpPr txBox="1">
            <a:spLocks noChangeArrowheads="1"/>
          </p:cNvSpPr>
          <p:nvPr/>
        </p:nvSpPr>
        <p:spPr bwMode="auto">
          <a:xfrm>
            <a:off x="0" y="4581525"/>
            <a:ext cx="9144000" cy="1200150"/>
          </a:xfrm>
          <a:prstGeom prst="rect">
            <a:avLst/>
          </a:prstGeom>
          <a:noFill/>
          <a:ln w="9525">
            <a:noFill/>
            <a:miter lim="800000"/>
            <a:headEnd/>
            <a:tailEnd/>
          </a:ln>
        </p:spPr>
        <p:txBody>
          <a:bodyPr>
            <a:spAutoFit/>
          </a:bodyPr>
          <a:lstStyle/>
          <a:p>
            <a:r>
              <a:rPr lang="en-US" altLang="zh-TW" sz="3600">
                <a:latin typeface="標楷體" pitchFamily="65" charset="-120"/>
                <a:ea typeface="標楷體" pitchFamily="65" charset="-120"/>
              </a:rPr>
              <a:t>3.</a:t>
            </a:r>
            <a:r>
              <a:rPr lang="zh-TW" altLang="en-US" sz="3600">
                <a:latin typeface="標楷體" pitchFamily="65" charset="-120"/>
                <a:ea typeface="標楷體" pitchFamily="65" charset="-120"/>
              </a:rPr>
              <a:t>成功地將</a:t>
            </a:r>
            <a:r>
              <a:rPr lang="en-US" altLang="zh-TW" sz="3600">
                <a:latin typeface="標楷體" pitchFamily="65" charset="-120"/>
                <a:ea typeface="標楷體" pitchFamily="65" charset="-120"/>
              </a:rPr>
              <a:t>『</a:t>
            </a:r>
            <a:r>
              <a:rPr lang="zh-TW" altLang="en-US" sz="3600">
                <a:latin typeface="標楷體" pitchFamily="65" charset="-120"/>
                <a:ea typeface="標楷體" pitchFamily="65" charset="-120"/>
              </a:rPr>
              <a:t>這不是百科全書</a:t>
            </a:r>
            <a:r>
              <a:rPr lang="en-US" altLang="zh-TW" sz="3600">
                <a:latin typeface="標楷體" pitchFamily="65" charset="-120"/>
                <a:ea typeface="標楷體" pitchFamily="65" charset="-120"/>
              </a:rPr>
              <a:t>』</a:t>
            </a:r>
            <a:r>
              <a:rPr lang="zh-TW" altLang="en-US" sz="3600">
                <a:latin typeface="標楷體" pitchFamily="65" charset="-120"/>
                <a:ea typeface="標楷體" pitchFamily="65" charset="-120"/>
              </a:rPr>
              <a:t>營運成自有媒體，並進行實體行銷活動。</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26"/>
          <p:cNvSpPr>
            <a:spLocks noGrp="1"/>
          </p:cNvSpPr>
          <p:nvPr>
            <p:ph type="sldNum" sz="quarter" idx="12"/>
          </p:nvPr>
        </p:nvSpPr>
        <p:spPr/>
        <p:txBody>
          <a:bodyPr/>
          <a:lstStyle/>
          <a:p>
            <a:pPr>
              <a:defRPr/>
            </a:pPr>
            <a:fld id="{205D6988-C65B-4DF1-B10A-EC380F391B64}" type="slidenum">
              <a:rPr lang="en-US">
                <a:latin typeface="標楷體" pitchFamily="65" charset="-120"/>
                <a:ea typeface="標楷體" pitchFamily="65" charset="-120"/>
              </a:rPr>
              <a:pPr>
                <a:defRPr/>
              </a:pPr>
              <a:t>36</a:t>
            </a:fld>
            <a:endParaRPr lang="en-US">
              <a:latin typeface="標楷體" pitchFamily="65" charset="-120"/>
              <a:ea typeface="標楷體" pitchFamily="65" charset="-120"/>
            </a:endParaRPr>
          </a:p>
        </p:txBody>
      </p:sp>
      <p:sp>
        <p:nvSpPr>
          <p:cNvPr id="4" name="標題 3"/>
          <p:cNvSpPr>
            <a:spLocks noGrp="1"/>
          </p:cNvSpPr>
          <p:nvPr>
            <p:ph type="ctrTitle"/>
          </p:nvPr>
        </p:nvSpPr>
        <p:spPr>
          <a:xfrm>
            <a:off x="571472" y="142852"/>
            <a:ext cx="7851648" cy="1828800"/>
          </a:xfrm>
        </p:spPr>
        <p:txBody>
          <a:bodyPr>
            <a:normAutofit fontScale="90000"/>
          </a:bodyPr>
          <a:lstStyle/>
          <a:p>
            <a:pPr algn="ctr" eaLnBrk="1" fontAlgn="auto" hangingPunct="1">
              <a:spcAft>
                <a:spcPts val="0"/>
              </a:spcAft>
              <a:defRPr/>
            </a:pPr>
            <a:r>
              <a:rPr kumimoji="1" lang="zh-TW" altLang="en-US" sz="9600" dirty="0" smtClean="0">
                <a:ln w="31550" cmpd="sng">
                  <a:gradFill>
                    <a:gsLst>
                      <a:gs pos="0">
                        <a:srgbClr val="FFF200"/>
                      </a:gs>
                      <a:gs pos="45000">
                        <a:srgbClr val="FF7A00"/>
                      </a:gs>
                      <a:gs pos="70000">
                        <a:srgbClr val="FF0300"/>
                      </a:gs>
                      <a:gs pos="100000">
                        <a:srgbClr val="4D0808"/>
                      </a:gs>
                    </a:gsLst>
                    <a:lin ang="5400000" scaled="0"/>
                  </a:gradFill>
                  <a:prstDash val="solid"/>
                </a:ln>
                <a:solidFill>
                  <a:schemeClr val="tx1"/>
                </a:solidFill>
                <a:effectLst>
                  <a:outerShdw blurRad="50800" dist="40000" dir="5400000" algn="tl" rotWithShape="0">
                    <a:srgbClr val="000000">
                      <a:shade val="5000"/>
                      <a:satMod val="120000"/>
                      <a:alpha val="33000"/>
                    </a:srgbClr>
                  </a:outerShdw>
                </a:effectLst>
                <a:latin typeface="標楷體" pitchFamily="65" charset="-120"/>
                <a:ea typeface="標楷體" pitchFamily="65" charset="-120"/>
                <a:cs typeface="+mn-cs"/>
              </a:rPr>
              <a:t>心得</a:t>
            </a:r>
            <a:r>
              <a:rPr altLang="en-US" dirty="0" smtClean="0">
                <a:solidFill>
                  <a:schemeClr val="tx1"/>
                </a:solidFill>
                <a:latin typeface="標楷體" pitchFamily="65" charset="-120"/>
                <a:ea typeface="標楷體" pitchFamily="65" charset="-120"/>
              </a:rPr>
              <a:t/>
            </a:r>
            <a:br>
              <a:rPr altLang="en-US" dirty="0" smtClean="0">
                <a:solidFill>
                  <a:schemeClr val="tx1"/>
                </a:solidFill>
                <a:latin typeface="標楷體" pitchFamily="65" charset="-120"/>
                <a:ea typeface="標楷體" pitchFamily="65" charset="-120"/>
              </a:rPr>
            </a:br>
            <a:endParaRPr lang="zh-TW" altLang="en-US" dirty="0">
              <a:solidFill>
                <a:schemeClr val="tx1"/>
              </a:solidFill>
              <a:latin typeface="標楷體" pitchFamily="65" charset="-120"/>
              <a:ea typeface="標楷體" pitchFamily="65" charset="-120"/>
            </a:endParaRPr>
          </a:p>
        </p:txBody>
      </p:sp>
      <p:sp>
        <p:nvSpPr>
          <p:cNvPr id="84995" name="Rectangle 1"/>
          <p:cNvSpPr>
            <a:spLocks noChangeArrowheads="1"/>
          </p:cNvSpPr>
          <p:nvPr/>
        </p:nvSpPr>
        <p:spPr bwMode="auto">
          <a:xfrm>
            <a:off x="0" y="0"/>
            <a:ext cx="492125" cy="369888"/>
          </a:xfrm>
          <a:prstGeom prst="rect">
            <a:avLst/>
          </a:prstGeom>
          <a:noFill/>
          <a:ln w="9525">
            <a:noFill/>
            <a:miter lim="800000"/>
            <a:headEnd/>
            <a:tailEnd/>
          </a:ln>
        </p:spPr>
        <p:txBody>
          <a:bodyPr wrap="none" anchor="ctr">
            <a:spAutoFit/>
          </a:bodyPr>
          <a:lstStyle/>
          <a:p>
            <a:pPr indent="304800"/>
            <a:endParaRPr lang="zh-TW" altLang="en-US">
              <a:latin typeface="標楷體" pitchFamily="65" charset="-120"/>
              <a:ea typeface="標楷體" pitchFamily="65" charset="-120"/>
              <a:cs typeface="Times New Roman" pitchFamily="18" charset="0"/>
            </a:endParaRPr>
          </a:p>
        </p:txBody>
      </p:sp>
      <p:sp>
        <p:nvSpPr>
          <p:cNvPr id="9" name="矩形 8"/>
          <p:cNvSpPr/>
          <p:nvPr/>
        </p:nvSpPr>
        <p:spPr>
          <a:xfrm>
            <a:off x="0" y="1714488"/>
            <a:ext cx="9001156" cy="1569660"/>
          </a:xfrm>
          <a:prstGeom prst="rect">
            <a:avLst/>
          </a:prstGeom>
          <a:noFill/>
        </p:spPr>
        <p:txBody>
          <a:bodyPr>
            <a:spAutoFit/>
          </a:bodyPr>
          <a:lstStyle/>
          <a:p>
            <a:pPr algn="ctr">
              <a:defRPr/>
            </a:pPr>
            <a:r>
              <a:rPr lang="zh-TW" altLang="en-US" sz="9600" dirty="0">
                <a:ln w="31550" cmpd="sng">
                  <a:gradFill>
                    <a:gsLst>
                      <a:gs pos="0">
                        <a:srgbClr val="FFF200"/>
                      </a:gs>
                      <a:gs pos="45000">
                        <a:srgbClr val="FF7A00"/>
                      </a:gs>
                      <a:gs pos="70000">
                        <a:srgbClr val="FF0300"/>
                      </a:gs>
                      <a:gs pos="100000">
                        <a:srgbClr val="4D0808"/>
                      </a:gs>
                    </a:gsLst>
                    <a:lin ang="5400000" scaled="0"/>
                  </a:gradFill>
                  <a:prstDash val="solid"/>
                </a:ln>
                <a:effectLst>
                  <a:outerShdw blurRad="50800" dist="40000" dir="5400000" algn="tl" rotWithShape="0">
                    <a:srgbClr val="000000">
                      <a:shade val="5000"/>
                      <a:satMod val="120000"/>
                      <a:alpha val="33000"/>
                    </a:srgbClr>
                  </a:outerShdw>
                </a:effectLst>
                <a:latin typeface="標楷體" pitchFamily="65" charset="-120"/>
                <a:ea typeface="標楷體" pitchFamily="65" charset="-120"/>
              </a:rPr>
              <a:t>沒有做不到的事</a:t>
            </a:r>
            <a:endParaRPr lang="en-US" altLang="zh-TW" sz="9600" dirty="0">
              <a:ln w="31550" cmpd="sng">
                <a:gradFill>
                  <a:gsLst>
                    <a:gs pos="0">
                      <a:srgbClr val="FFF200"/>
                    </a:gs>
                    <a:gs pos="45000">
                      <a:srgbClr val="FF7A00"/>
                    </a:gs>
                    <a:gs pos="70000">
                      <a:srgbClr val="FF0300"/>
                    </a:gs>
                    <a:gs pos="100000">
                      <a:srgbClr val="4D0808"/>
                    </a:gs>
                  </a:gsLst>
                  <a:lin ang="5400000" scaled="0"/>
                </a:gradFill>
                <a:prstDash val="solid"/>
              </a:ln>
              <a:effectLst>
                <a:outerShdw blurRad="50800" dist="40000" dir="5400000" algn="tl" rotWithShape="0">
                  <a:srgbClr val="000000">
                    <a:shade val="5000"/>
                    <a:satMod val="120000"/>
                    <a:alpha val="33000"/>
                  </a:srgbClr>
                </a:outerShdw>
              </a:effectLst>
              <a:latin typeface="標楷體" pitchFamily="65" charset="-120"/>
              <a:ea typeface="標楷體" pitchFamily="65" charset="-120"/>
            </a:endParaRPr>
          </a:p>
        </p:txBody>
      </p:sp>
      <p:sp>
        <p:nvSpPr>
          <p:cNvPr id="10" name="矩形 9"/>
          <p:cNvSpPr/>
          <p:nvPr/>
        </p:nvSpPr>
        <p:spPr>
          <a:xfrm>
            <a:off x="-214377" y="4071942"/>
            <a:ext cx="9358377" cy="1569660"/>
          </a:xfrm>
          <a:prstGeom prst="rect">
            <a:avLst/>
          </a:prstGeom>
        </p:spPr>
        <p:txBody>
          <a:bodyPr>
            <a:spAutoFit/>
          </a:bodyPr>
          <a:lstStyle/>
          <a:p>
            <a:pPr algn="ctr">
              <a:defRPr/>
            </a:pPr>
            <a:r>
              <a:rPr lang="zh-TW" altLang="en-US" sz="9600" dirty="0">
                <a:ln w="31550" cmpd="sng">
                  <a:gradFill>
                    <a:gsLst>
                      <a:gs pos="0">
                        <a:srgbClr val="FFF200"/>
                      </a:gs>
                      <a:gs pos="45000">
                        <a:srgbClr val="FF7A00"/>
                      </a:gs>
                      <a:gs pos="70000">
                        <a:srgbClr val="FF0300"/>
                      </a:gs>
                      <a:gs pos="100000">
                        <a:srgbClr val="4D0808"/>
                      </a:gs>
                    </a:gsLst>
                    <a:lin ang="5400000" scaled="0"/>
                  </a:gradFill>
                  <a:prstDash val="solid"/>
                </a:ln>
                <a:effectLst>
                  <a:outerShdw blurRad="50800" dist="40000" dir="5400000" algn="tl" rotWithShape="0">
                    <a:srgbClr val="000000">
                      <a:shade val="5000"/>
                      <a:satMod val="120000"/>
                      <a:alpha val="33000"/>
                    </a:srgbClr>
                  </a:outerShdw>
                </a:effectLst>
                <a:latin typeface="標楷體" pitchFamily="65" charset="-120"/>
                <a:ea typeface="標楷體" pitchFamily="65" charset="-120"/>
              </a:rPr>
              <a:t>只有不肯做的事</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C5086A25-180E-439D-9878-5B404A2A069F}" type="slidenum">
              <a:rPr lang="en-US"/>
              <a:pPr>
                <a:defRPr/>
              </a:pPr>
              <a:t>4</a:t>
            </a:fld>
            <a:endParaRPr lang="en-US" dirty="0"/>
          </a:p>
        </p:txBody>
      </p:sp>
      <p:graphicFrame>
        <p:nvGraphicFramePr>
          <p:cNvPr id="5" name="資料庫圖表 4"/>
          <p:cNvGraphicFramePr/>
          <p:nvPr/>
        </p:nvGraphicFramePr>
        <p:xfrm>
          <a:off x="0" y="1428736"/>
          <a:ext cx="7740352" cy="5429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5"/>
          <p:cNvSpPr/>
          <p:nvPr/>
        </p:nvSpPr>
        <p:spPr>
          <a:xfrm>
            <a:off x="428596" y="0"/>
            <a:ext cx="8358246" cy="1569660"/>
          </a:xfrm>
          <a:prstGeom prst="rect">
            <a:avLst/>
          </a:prstGeom>
        </p:spPr>
        <p:txBody>
          <a:bodyPr anchor="ctr">
            <a:spAutoFit/>
          </a:bodyPr>
          <a:lstStyle/>
          <a:p>
            <a:pPr algn="ctr" fontAlgn="auto">
              <a:spcAft>
                <a:spcPts val="0"/>
              </a:spcAft>
              <a:defRPr/>
            </a:pPr>
            <a:r>
              <a:rPr kumimoji="0" lang="en-US"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Deals Go Live</a:t>
            </a: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平台服務特色</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0" y="4547712"/>
            <a:ext cx="5429227" cy="730800"/>
          </a:xfrm>
          <a:prstGeom prst="rect">
            <a:avLst/>
          </a:prstGeom>
          <a:gradFill rotWithShape="0">
            <a:gsLst>
              <a:gs pos="0">
                <a:schemeClr val="accent4"/>
              </a:gs>
              <a:gs pos="39999">
                <a:srgbClr val="85C2FF"/>
              </a:gs>
              <a:gs pos="70000">
                <a:srgbClr val="C4D6EB"/>
              </a:gs>
              <a:gs pos="100000">
                <a:srgbClr val="FFEBFA"/>
              </a:gs>
            </a:gsLst>
            <a:lin ang="5400000" scaled="0"/>
          </a:gradFill>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7" name="矩形 26"/>
          <p:cNvSpPr/>
          <p:nvPr/>
        </p:nvSpPr>
        <p:spPr>
          <a:xfrm>
            <a:off x="0" y="5863152"/>
            <a:ext cx="6660232" cy="730800"/>
          </a:xfrm>
          <a:prstGeom prst="rect">
            <a:avLst/>
          </a:prstGeom>
          <a:gradFill flip="none" rotWithShape="1">
            <a:gsLst>
              <a:gs pos="0">
                <a:schemeClr val="accent6"/>
              </a:gs>
              <a:gs pos="39999">
                <a:srgbClr val="85C2FF"/>
              </a:gs>
              <a:gs pos="70000">
                <a:srgbClr val="C4D6EB"/>
              </a:gs>
              <a:gs pos="100000">
                <a:srgbClr val="FFEBFA"/>
              </a:gs>
            </a:gsLst>
            <a:lin ang="2700000" scaled="1"/>
            <a:tileRect/>
          </a:gradFill>
          <a:scene3d>
            <a:camera prst="orthographicFront"/>
            <a:lightRig rig="flat" dir="t"/>
          </a:scene3d>
          <a:sp3d z="190500" extrusionH="12700" prstMaterial="plastic">
            <a:bevelT w="50800" h="50800"/>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pic>
        <p:nvPicPr>
          <p:cNvPr id="20485" name="圖片 7"/>
          <p:cNvPicPr>
            <a:picLocks noChangeAspect="1" noChangeArrowheads="1"/>
          </p:cNvPicPr>
          <p:nvPr/>
        </p:nvPicPr>
        <p:blipFill>
          <a:blip r:embed="rId4"/>
          <a:srcRect/>
          <a:stretch>
            <a:fillRect/>
          </a:stretch>
        </p:blipFill>
        <p:spPr bwMode="auto">
          <a:xfrm>
            <a:off x="5076825" y="5000625"/>
            <a:ext cx="2786063" cy="1857375"/>
          </a:xfrm>
          <a:prstGeom prst="rect">
            <a:avLst/>
          </a:prstGeom>
          <a:noFill/>
          <a:ln w="9525">
            <a:noFill/>
            <a:miter lim="800000"/>
            <a:headEnd/>
            <a:tailEnd/>
          </a:ln>
        </p:spPr>
      </p:pic>
      <p:pic>
        <p:nvPicPr>
          <p:cNvPr id="20486" name="圖片 8"/>
          <p:cNvPicPr>
            <a:picLocks noChangeAspect="1" noChangeArrowheads="1"/>
          </p:cNvPicPr>
          <p:nvPr/>
        </p:nvPicPr>
        <p:blipFill>
          <a:blip r:embed="rId5"/>
          <a:srcRect/>
          <a:stretch>
            <a:fillRect/>
          </a:stretch>
        </p:blipFill>
        <p:spPr bwMode="auto">
          <a:xfrm>
            <a:off x="4932363" y="4221163"/>
            <a:ext cx="2928937" cy="1714500"/>
          </a:xfrm>
          <a:prstGeom prst="rect">
            <a:avLst/>
          </a:prstGeom>
          <a:noFill/>
          <a:ln w="9525">
            <a:noFill/>
            <a:miter lim="800000"/>
            <a:headEnd/>
            <a:tailEnd/>
          </a:ln>
        </p:spPr>
      </p:pic>
      <p:sp>
        <p:nvSpPr>
          <p:cNvPr id="21" name="矩形 20"/>
          <p:cNvSpPr/>
          <p:nvPr/>
        </p:nvSpPr>
        <p:spPr>
          <a:xfrm>
            <a:off x="0" y="1916832"/>
            <a:ext cx="5004048" cy="730800"/>
          </a:xfrm>
          <a:prstGeom prst="rect">
            <a:avLst/>
          </a:prstGeom>
          <a:gradFill rotWithShape="0">
            <a:gsLst>
              <a:gs pos="0">
                <a:schemeClr val="accent1"/>
              </a:gs>
              <a:gs pos="39999">
                <a:srgbClr val="85C2FF"/>
              </a:gs>
              <a:gs pos="70000">
                <a:srgbClr val="C4D6EB"/>
              </a:gs>
              <a:gs pos="100000">
                <a:srgbClr val="FFEBFA"/>
              </a:gs>
            </a:gsLst>
            <a:lin ang="5400000" scaled="0"/>
          </a:gradFill>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3" name="矩形 22"/>
          <p:cNvSpPr/>
          <p:nvPr/>
        </p:nvSpPr>
        <p:spPr>
          <a:xfrm>
            <a:off x="0" y="3182975"/>
            <a:ext cx="6084168" cy="730800"/>
          </a:xfrm>
          <a:prstGeom prst="rect">
            <a:avLst/>
          </a:prstGeom>
          <a:gradFill rotWithShape="0">
            <a:gsLst>
              <a:gs pos="0">
                <a:schemeClr val="accent3"/>
              </a:gs>
              <a:gs pos="39999">
                <a:srgbClr val="85C2FF"/>
              </a:gs>
              <a:gs pos="70000">
                <a:srgbClr val="C4D6EB"/>
              </a:gs>
              <a:gs pos="100000">
                <a:srgbClr val="FFEBFA"/>
              </a:gs>
            </a:gsLst>
            <a:lin ang="5400000" scaled="0"/>
          </a:gradFill>
          <a:scene3d>
            <a:camera prst="orthographicFront"/>
            <a:lightRig rig="flat" dir="t"/>
          </a:scene3d>
          <a:sp3d z="190500" extrusionH="12700" prstMaterial="plastic">
            <a:bevelT w="50800" h="50800"/>
          </a:sp3d>
        </p:spPr>
        <p:style>
          <a:lnRef idx="1">
            <a:schemeClr val="accent3">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8" name="投影片編號版面配置區 17"/>
          <p:cNvSpPr>
            <a:spLocks noGrp="1"/>
          </p:cNvSpPr>
          <p:nvPr>
            <p:ph type="sldNum" sz="quarter" idx="12"/>
          </p:nvPr>
        </p:nvSpPr>
        <p:spPr/>
        <p:txBody>
          <a:bodyPr/>
          <a:lstStyle/>
          <a:p>
            <a:pPr>
              <a:defRPr/>
            </a:pPr>
            <a:fld id="{8795A5FF-FFD9-4B4B-81A4-B47A056701A0}" type="slidenum">
              <a:rPr lang="en-US"/>
              <a:pPr>
                <a:defRPr/>
              </a:pPr>
              <a:t>5</a:t>
            </a:fld>
            <a:endParaRPr lang="en-US" dirty="0"/>
          </a:p>
        </p:txBody>
      </p:sp>
      <p:sp>
        <p:nvSpPr>
          <p:cNvPr id="6" name="矩形 5"/>
          <p:cNvSpPr/>
          <p:nvPr/>
        </p:nvSpPr>
        <p:spPr>
          <a:xfrm>
            <a:off x="0" y="0"/>
            <a:ext cx="9144000" cy="1569660"/>
          </a:xfrm>
          <a:prstGeom prst="rect">
            <a:avLst/>
          </a:prstGeom>
        </p:spPr>
        <p:txBody>
          <a:bodyPr anchor="ctr">
            <a:spAutoFit/>
          </a:bodyPr>
          <a:lstStyle/>
          <a:p>
            <a:pPr algn="ctr" fontAlgn="auto">
              <a:spcAft>
                <a:spcPts val="0"/>
              </a:spcAft>
              <a:defRPr/>
            </a:pPr>
            <a:r>
              <a:rPr kumimoji="0" lang="en-US"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Deals Go Live</a:t>
            </a: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平台主要活動</a:t>
            </a:r>
          </a:p>
        </p:txBody>
      </p:sp>
      <p:pic>
        <p:nvPicPr>
          <p:cNvPr id="20484" name="圖片 6"/>
          <p:cNvPicPr>
            <a:picLocks noChangeAspect="1" noChangeArrowheads="1"/>
          </p:cNvPicPr>
          <p:nvPr/>
        </p:nvPicPr>
        <p:blipFill>
          <a:blip r:embed="rId6"/>
          <a:srcRect/>
          <a:stretch>
            <a:fillRect/>
          </a:stretch>
        </p:blipFill>
        <p:spPr bwMode="auto">
          <a:xfrm>
            <a:off x="5003800" y="2708275"/>
            <a:ext cx="2857500" cy="1714500"/>
          </a:xfrm>
          <a:prstGeom prst="rect">
            <a:avLst/>
          </a:prstGeom>
          <a:noFill/>
          <a:ln w="9525">
            <a:noFill/>
            <a:miter lim="800000"/>
            <a:headEnd/>
            <a:tailEnd/>
          </a:ln>
        </p:spPr>
      </p:pic>
      <p:pic>
        <p:nvPicPr>
          <p:cNvPr id="20483" name="內容版面配置區 4"/>
          <p:cNvPicPr>
            <a:picLocks/>
          </p:cNvPicPr>
          <p:nvPr/>
        </p:nvPicPr>
        <p:blipFill>
          <a:blip r:embed="rId7"/>
          <a:srcRect/>
          <a:stretch>
            <a:fillRect/>
          </a:stretch>
        </p:blipFill>
        <p:spPr bwMode="auto">
          <a:xfrm>
            <a:off x="4932363" y="1412875"/>
            <a:ext cx="3000375" cy="1714500"/>
          </a:xfrm>
          <a:prstGeom prst="rect">
            <a:avLst/>
          </a:prstGeom>
          <a:noFill/>
          <a:ln w="9525">
            <a:noFill/>
            <a:miter lim="800000"/>
            <a:headEnd/>
            <a:tailEnd/>
          </a:ln>
        </p:spPr>
      </p:pic>
      <p:grpSp>
        <p:nvGrpSpPr>
          <p:cNvPr id="22" name="群組 21"/>
          <p:cNvGrpSpPr/>
          <p:nvPr/>
        </p:nvGrpSpPr>
        <p:grpSpPr>
          <a:xfrm>
            <a:off x="179512" y="1628800"/>
            <a:ext cx="2369345" cy="856080"/>
            <a:chOff x="214313" y="214314"/>
            <a:chExt cx="1921557" cy="856080"/>
          </a:xfrm>
          <a:scene3d>
            <a:camera prst="orthographicFront"/>
            <a:lightRig rig="flat" dir="t"/>
          </a:scene3d>
        </p:grpSpPr>
        <p:sp>
          <p:nvSpPr>
            <p:cNvPr id="35" name="圓角矩形 34"/>
            <p:cNvSpPr/>
            <p:nvPr/>
          </p:nvSpPr>
          <p:spPr>
            <a:xfrm>
              <a:off x="214313" y="214314"/>
              <a:ext cx="1921557" cy="8560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6" name="圓角矩形 5"/>
            <p:cNvSpPr/>
            <p:nvPr/>
          </p:nvSpPr>
          <p:spPr>
            <a:xfrm>
              <a:off x="256103" y="256104"/>
              <a:ext cx="1837977" cy="772500"/>
            </a:xfrm>
            <a:prstGeom prst="rect">
              <a:avLst/>
            </a:prstGeom>
            <a:sp3d/>
          </p:spPr>
          <p:style>
            <a:lnRef idx="0">
              <a:scrgbClr r="0" g="0" b="0"/>
            </a:lnRef>
            <a:fillRef idx="0">
              <a:scrgbClr r="0" g="0" b="0"/>
            </a:fillRef>
            <a:effectRef idx="0">
              <a:scrgbClr r="0" g="0" b="0"/>
            </a:effectRef>
            <a:fontRef idx="minor">
              <a:schemeClr val="lt1"/>
            </a:fontRef>
          </p:style>
          <p:txBody>
            <a:bodyPr lIns="238156" tIns="0" rIns="238156" bIns="0" spcCol="1270" anchor="ctr"/>
            <a:lstStyle/>
            <a:p>
              <a:pPr algn="ctr" defTabSz="800100">
                <a:lnSpc>
                  <a:spcPct val="90000"/>
                </a:lnSpc>
                <a:spcAft>
                  <a:spcPct val="35000"/>
                </a:spcAft>
                <a:defRPr/>
              </a:pPr>
              <a:r>
                <a:rPr lang="zh-TW" altLang="en-US" sz="2800" b="1" dirty="0">
                  <a:solidFill>
                    <a:schemeClr val="bg1"/>
                  </a:solidFill>
                  <a:latin typeface="標楷體" pitchFamily="65" charset="-120"/>
                  <a:ea typeface="標楷體" pitchFamily="65" charset="-120"/>
                </a:rPr>
                <a:t>評比系統</a:t>
              </a:r>
            </a:p>
          </p:txBody>
        </p:sp>
      </p:grpSp>
      <p:grpSp>
        <p:nvGrpSpPr>
          <p:cNvPr id="24" name="群組 23"/>
          <p:cNvGrpSpPr/>
          <p:nvPr/>
        </p:nvGrpSpPr>
        <p:grpSpPr>
          <a:xfrm>
            <a:off x="186431" y="2896611"/>
            <a:ext cx="2369345" cy="856080"/>
            <a:chOff x="186431" y="1427007"/>
            <a:chExt cx="1921557" cy="856080"/>
          </a:xfrm>
          <a:scene3d>
            <a:camera prst="orthographicFront"/>
            <a:lightRig rig="flat" dir="t"/>
          </a:scene3d>
        </p:grpSpPr>
        <p:sp>
          <p:nvSpPr>
            <p:cNvPr id="33" name="圓角矩形 32"/>
            <p:cNvSpPr/>
            <p:nvPr/>
          </p:nvSpPr>
          <p:spPr>
            <a:xfrm>
              <a:off x="186431" y="1427007"/>
              <a:ext cx="1921557" cy="8560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4" name="圓角矩形 8"/>
            <p:cNvSpPr/>
            <p:nvPr/>
          </p:nvSpPr>
          <p:spPr>
            <a:xfrm>
              <a:off x="228221" y="1468797"/>
              <a:ext cx="1837977" cy="772500"/>
            </a:xfrm>
            <a:prstGeom prst="rect">
              <a:avLst/>
            </a:prstGeom>
            <a:sp3d/>
          </p:spPr>
          <p:style>
            <a:lnRef idx="0">
              <a:scrgbClr r="0" g="0" b="0"/>
            </a:lnRef>
            <a:fillRef idx="0">
              <a:scrgbClr r="0" g="0" b="0"/>
            </a:fillRef>
            <a:effectRef idx="0">
              <a:scrgbClr r="0" g="0" b="0"/>
            </a:effectRef>
            <a:fontRef idx="minor">
              <a:schemeClr val="lt1"/>
            </a:fontRef>
          </p:style>
          <p:txBody>
            <a:bodyPr lIns="238156" tIns="0" rIns="238156" bIns="0" spcCol="1270" anchor="ctr"/>
            <a:lstStyle/>
            <a:p>
              <a:pPr algn="ctr" defTabSz="800100">
                <a:lnSpc>
                  <a:spcPct val="90000"/>
                </a:lnSpc>
                <a:spcAft>
                  <a:spcPct val="35000"/>
                </a:spcAft>
                <a:defRPr/>
              </a:pPr>
              <a:r>
                <a:rPr lang="zh-TW" altLang="en-US" sz="2800" b="1" dirty="0">
                  <a:solidFill>
                    <a:schemeClr val="bg1"/>
                  </a:solidFill>
                  <a:latin typeface="標楷體" pitchFamily="65" charset="-120"/>
                  <a:ea typeface="標楷體" pitchFamily="65" charset="-120"/>
                </a:rPr>
                <a:t>抽獎活動</a:t>
              </a:r>
            </a:p>
          </p:txBody>
        </p:sp>
      </p:grpSp>
      <p:grpSp>
        <p:nvGrpSpPr>
          <p:cNvPr id="26" name="群組 25"/>
          <p:cNvGrpSpPr/>
          <p:nvPr/>
        </p:nvGrpSpPr>
        <p:grpSpPr>
          <a:xfrm>
            <a:off x="186431" y="4212051"/>
            <a:ext cx="2369345" cy="856080"/>
            <a:chOff x="186431" y="2742447"/>
            <a:chExt cx="1921557" cy="856080"/>
          </a:xfrm>
          <a:scene3d>
            <a:camera prst="orthographicFront"/>
            <a:lightRig rig="flat" dir="t"/>
          </a:scene3d>
        </p:grpSpPr>
        <p:sp>
          <p:nvSpPr>
            <p:cNvPr id="31" name="圓角矩形 30"/>
            <p:cNvSpPr/>
            <p:nvPr/>
          </p:nvSpPr>
          <p:spPr>
            <a:xfrm>
              <a:off x="186431" y="2742447"/>
              <a:ext cx="1921557" cy="8560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2" name="圓角矩形 11"/>
            <p:cNvSpPr/>
            <p:nvPr/>
          </p:nvSpPr>
          <p:spPr>
            <a:xfrm>
              <a:off x="228221" y="2784237"/>
              <a:ext cx="1837977" cy="772500"/>
            </a:xfrm>
            <a:prstGeom prst="rect">
              <a:avLst/>
            </a:prstGeom>
            <a:sp3d/>
          </p:spPr>
          <p:style>
            <a:lnRef idx="0">
              <a:scrgbClr r="0" g="0" b="0"/>
            </a:lnRef>
            <a:fillRef idx="0">
              <a:scrgbClr r="0" g="0" b="0"/>
            </a:fillRef>
            <a:effectRef idx="0">
              <a:scrgbClr r="0" g="0" b="0"/>
            </a:effectRef>
            <a:fontRef idx="minor">
              <a:schemeClr val="lt1"/>
            </a:fontRef>
          </p:style>
          <p:txBody>
            <a:bodyPr lIns="238156" tIns="0" rIns="238156" bIns="0" spcCol="1270" anchor="ctr"/>
            <a:lstStyle/>
            <a:p>
              <a:pPr algn="ctr" defTabSz="800100">
                <a:lnSpc>
                  <a:spcPct val="90000"/>
                </a:lnSpc>
                <a:spcAft>
                  <a:spcPct val="35000"/>
                </a:spcAft>
                <a:defRPr/>
              </a:pPr>
              <a:r>
                <a:rPr lang="zh-TW" altLang="en-US" sz="2800" b="1" dirty="0">
                  <a:solidFill>
                    <a:schemeClr val="bg1"/>
                  </a:solidFill>
                  <a:latin typeface="標楷體" pitchFamily="65" charset="-120"/>
                  <a:ea typeface="標楷體" pitchFamily="65" charset="-120"/>
                </a:rPr>
                <a:t>金幣專區</a:t>
              </a:r>
            </a:p>
          </p:txBody>
        </p:sp>
      </p:grpSp>
      <p:grpSp>
        <p:nvGrpSpPr>
          <p:cNvPr id="28" name="群組 27"/>
          <p:cNvGrpSpPr/>
          <p:nvPr/>
        </p:nvGrpSpPr>
        <p:grpSpPr>
          <a:xfrm>
            <a:off x="186431" y="5527491"/>
            <a:ext cx="2369345" cy="856080"/>
            <a:chOff x="186431" y="4057887"/>
            <a:chExt cx="1921557" cy="856080"/>
          </a:xfrm>
          <a:scene3d>
            <a:camera prst="orthographicFront"/>
            <a:lightRig rig="flat" dir="t"/>
          </a:scene3d>
        </p:grpSpPr>
        <p:sp>
          <p:nvSpPr>
            <p:cNvPr id="29" name="圓角矩形 28"/>
            <p:cNvSpPr/>
            <p:nvPr/>
          </p:nvSpPr>
          <p:spPr>
            <a:xfrm>
              <a:off x="186431" y="4057887"/>
              <a:ext cx="1921557" cy="8560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0" name="圓角矩形 14"/>
            <p:cNvSpPr/>
            <p:nvPr/>
          </p:nvSpPr>
          <p:spPr>
            <a:xfrm>
              <a:off x="228221" y="4099677"/>
              <a:ext cx="1837977" cy="772500"/>
            </a:xfrm>
            <a:prstGeom prst="rect">
              <a:avLst/>
            </a:prstGeom>
            <a:sp3d/>
          </p:spPr>
          <p:style>
            <a:lnRef idx="0">
              <a:scrgbClr r="0" g="0" b="0"/>
            </a:lnRef>
            <a:fillRef idx="0">
              <a:scrgbClr r="0" g="0" b="0"/>
            </a:fillRef>
            <a:effectRef idx="0">
              <a:scrgbClr r="0" g="0" b="0"/>
            </a:effectRef>
            <a:fontRef idx="minor">
              <a:schemeClr val="lt1"/>
            </a:fontRef>
          </p:style>
          <p:txBody>
            <a:bodyPr lIns="238156" tIns="0" rIns="238156" bIns="0" spcCol="1270" anchor="ctr"/>
            <a:lstStyle/>
            <a:p>
              <a:pPr algn="ctr" defTabSz="800100">
                <a:lnSpc>
                  <a:spcPct val="90000"/>
                </a:lnSpc>
                <a:spcAft>
                  <a:spcPct val="35000"/>
                </a:spcAft>
                <a:defRPr/>
              </a:pPr>
              <a:r>
                <a:rPr lang="zh-TW" altLang="en-US" sz="2800" b="1" dirty="0">
                  <a:solidFill>
                    <a:schemeClr val="bg1"/>
                  </a:solidFill>
                  <a:latin typeface="標楷體" pitchFamily="65" charset="-120"/>
                  <a:ea typeface="標楷體" pitchFamily="65" charset="-120"/>
                </a:rPr>
                <a:t>廠商活動區</a:t>
              </a:r>
            </a:p>
          </p:txBody>
        </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83333E-6 2.59259E-6 L -0.14166 0.21018 " pathEditMode="relative" ptsTypes="AA">
                                      <p:cBhvr>
                                        <p:cTn id="6" dur="2000" fill="hold"/>
                                        <p:tgtEl>
                                          <p:spTgt spid="20483"/>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20483"/>
                                        </p:tgtEl>
                                      </p:cBhvr>
                                      <p:by x="200000" y="200000"/>
                                    </p:animScale>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2000"/>
                                        <p:tgtEl>
                                          <p:spTgt spid="20483"/>
                                        </p:tgtEl>
                                      </p:cBhvr>
                                    </p:animEffect>
                                    <p:anim calcmode="lin" valueType="num">
                                      <p:cBhvr>
                                        <p:cTn id="13" dur="2000"/>
                                        <p:tgtEl>
                                          <p:spTgt spid="20483"/>
                                        </p:tgtEl>
                                        <p:attrNameLst>
                                          <p:attrName>ppt_x</p:attrName>
                                        </p:attrNameLst>
                                      </p:cBhvr>
                                      <p:tavLst>
                                        <p:tav tm="0">
                                          <p:val>
                                            <p:strVal val="ppt_x"/>
                                          </p:val>
                                        </p:tav>
                                        <p:tav tm="100000">
                                          <p:val>
                                            <p:strVal val="ppt_x"/>
                                          </p:val>
                                        </p:tav>
                                      </p:tavLst>
                                    </p:anim>
                                    <p:anim calcmode="lin" valueType="num">
                                      <p:cBhvr>
                                        <p:cTn id="14" dur="2000"/>
                                        <p:tgtEl>
                                          <p:spTgt spid="20483"/>
                                        </p:tgtEl>
                                        <p:attrNameLst>
                                          <p:attrName>ppt_y</p:attrName>
                                        </p:attrNameLst>
                                      </p:cBhvr>
                                      <p:tavLst>
                                        <p:tav tm="0">
                                          <p:val>
                                            <p:strVal val="ppt_y"/>
                                          </p:val>
                                        </p:tav>
                                        <p:tav tm="100000">
                                          <p:val>
                                            <p:strVal val="ppt_y+.1"/>
                                          </p:val>
                                        </p:tav>
                                      </p:tavLst>
                                    </p:anim>
                                    <p:set>
                                      <p:cBhvr>
                                        <p:cTn id="15" dur="1" fill="hold">
                                          <p:stCondLst>
                                            <p:cond delay="1999"/>
                                          </p:stCondLst>
                                        </p:cTn>
                                        <p:tgtEl>
                                          <p:spTgt spid="20483"/>
                                        </p:tgtEl>
                                        <p:attrNameLst>
                                          <p:attrName>style.visibility</p:attrName>
                                        </p:attrNameLst>
                                      </p:cBhvr>
                                      <p:to>
                                        <p:strVal val="hidden"/>
                                      </p:to>
                                    </p:set>
                                  </p:childTnLst>
                                </p:cTn>
                              </p:par>
                              <p:par>
                                <p:cTn id="16" presetID="42" presetClass="exit" presetSubtype="0" fill="hold" nodeType="withEffect">
                                  <p:stCondLst>
                                    <p:cond delay="0"/>
                                  </p:stCondLst>
                                  <p:childTnLst>
                                    <p:animEffect transition="out" filter="fade">
                                      <p:cBhvr>
                                        <p:cTn id="17" dur="500"/>
                                        <p:tgtEl>
                                          <p:spTgt spid="21"/>
                                        </p:tgtEl>
                                      </p:cBhvr>
                                    </p:animEffect>
                                    <p:anim calcmode="lin" valueType="num">
                                      <p:cBhvr>
                                        <p:cTn id="18" dur="500"/>
                                        <p:tgtEl>
                                          <p:spTgt spid="21"/>
                                        </p:tgtEl>
                                        <p:attrNameLst>
                                          <p:attrName>ppt_x</p:attrName>
                                        </p:attrNameLst>
                                      </p:cBhvr>
                                      <p:tavLst>
                                        <p:tav tm="0">
                                          <p:val>
                                            <p:strVal val="ppt_x"/>
                                          </p:val>
                                        </p:tav>
                                        <p:tav tm="100000">
                                          <p:val>
                                            <p:strVal val="ppt_x"/>
                                          </p:val>
                                        </p:tav>
                                      </p:tavLst>
                                    </p:anim>
                                    <p:anim calcmode="lin" valueType="num">
                                      <p:cBhvr>
                                        <p:cTn id="19" dur="500"/>
                                        <p:tgtEl>
                                          <p:spTgt spid="21"/>
                                        </p:tgtEl>
                                        <p:attrNameLst>
                                          <p:attrName>ppt_y</p:attrName>
                                        </p:attrNameLst>
                                      </p:cBhvr>
                                      <p:tavLst>
                                        <p:tav tm="0">
                                          <p:val>
                                            <p:strVal val="ppt_y"/>
                                          </p:val>
                                        </p:tav>
                                        <p:tav tm="100000">
                                          <p:val>
                                            <p:strVal val="ppt_y+.1"/>
                                          </p:val>
                                        </p:tav>
                                      </p:tavLst>
                                    </p:anim>
                                    <p:set>
                                      <p:cBhvr>
                                        <p:cTn id="20" dur="1" fill="hold">
                                          <p:stCondLst>
                                            <p:cond delay="499"/>
                                          </p:stCondLst>
                                        </p:cTn>
                                        <p:tgtEl>
                                          <p:spTgt spid="21"/>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500"/>
                                        <p:tgtEl>
                                          <p:spTgt spid="22"/>
                                        </p:tgtEl>
                                      </p:cBhvr>
                                    </p:animEffect>
                                    <p:anim calcmode="lin" valueType="num">
                                      <p:cBhvr>
                                        <p:cTn id="23" dur="500"/>
                                        <p:tgtEl>
                                          <p:spTgt spid="22"/>
                                        </p:tgtEl>
                                        <p:attrNameLst>
                                          <p:attrName>ppt_x</p:attrName>
                                        </p:attrNameLst>
                                      </p:cBhvr>
                                      <p:tavLst>
                                        <p:tav tm="0">
                                          <p:val>
                                            <p:strVal val="ppt_x"/>
                                          </p:val>
                                        </p:tav>
                                        <p:tav tm="100000">
                                          <p:val>
                                            <p:strVal val="ppt_x"/>
                                          </p:val>
                                        </p:tav>
                                      </p:tavLst>
                                    </p:anim>
                                    <p:anim calcmode="lin" valueType="num">
                                      <p:cBhvr>
                                        <p:cTn id="24" dur="500"/>
                                        <p:tgtEl>
                                          <p:spTgt spid="22"/>
                                        </p:tgtEl>
                                        <p:attrNameLst>
                                          <p:attrName>ppt_y</p:attrName>
                                        </p:attrNameLst>
                                      </p:cBhvr>
                                      <p:tavLst>
                                        <p:tav tm="0">
                                          <p:val>
                                            <p:strVal val="ppt_y"/>
                                          </p:val>
                                        </p:tav>
                                        <p:tav tm="100000">
                                          <p:val>
                                            <p:strVal val="ppt_y+.1"/>
                                          </p:val>
                                        </p:tav>
                                      </p:tavLst>
                                    </p:anim>
                                    <p:set>
                                      <p:cBhvr>
                                        <p:cTn id="25" dur="1" fill="hold">
                                          <p:stCondLst>
                                            <p:cond delay="499"/>
                                          </p:stCondLst>
                                        </p:cTn>
                                        <p:tgtEl>
                                          <p:spTgt spid="22"/>
                                        </p:tgtEl>
                                        <p:attrNameLst>
                                          <p:attrName>style.visibility</p:attrName>
                                        </p:attrNameLst>
                                      </p:cBhvr>
                                      <p:to>
                                        <p:strVal val="hidden"/>
                                      </p:to>
                                    </p:set>
                                  </p:childTnLst>
                                </p:cTn>
                              </p:par>
                              <p:par>
                                <p:cTn id="26" presetID="6" presetClass="emph" presetSubtype="0" fill="hold" nodeType="withEffect">
                                  <p:stCondLst>
                                    <p:cond delay="0"/>
                                  </p:stCondLst>
                                  <p:childTnLst>
                                    <p:animScale>
                                      <p:cBhvr>
                                        <p:cTn id="27" dur="500" fill="hold"/>
                                        <p:tgtEl>
                                          <p:spTgt spid="20484"/>
                                        </p:tgtEl>
                                      </p:cBhvr>
                                      <p:by x="200000" y="200000"/>
                                    </p:animScale>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500"/>
                                        <p:tgtEl>
                                          <p:spTgt spid="20484"/>
                                        </p:tgtEl>
                                      </p:cBhvr>
                                    </p:animEffect>
                                    <p:anim calcmode="lin" valueType="num">
                                      <p:cBhvr>
                                        <p:cTn id="32" dur="500"/>
                                        <p:tgtEl>
                                          <p:spTgt spid="20484"/>
                                        </p:tgtEl>
                                        <p:attrNameLst>
                                          <p:attrName>ppt_x</p:attrName>
                                        </p:attrNameLst>
                                      </p:cBhvr>
                                      <p:tavLst>
                                        <p:tav tm="0">
                                          <p:val>
                                            <p:strVal val="ppt_x"/>
                                          </p:val>
                                        </p:tav>
                                        <p:tav tm="100000">
                                          <p:val>
                                            <p:strVal val="ppt_x"/>
                                          </p:val>
                                        </p:tav>
                                      </p:tavLst>
                                    </p:anim>
                                    <p:anim calcmode="lin" valueType="num">
                                      <p:cBhvr>
                                        <p:cTn id="33" dur="500"/>
                                        <p:tgtEl>
                                          <p:spTgt spid="20484"/>
                                        </p:tgtEl>
                                        <p:attrNameLst>
                                          <p:attrName>ppt_y</p:attrName>
                                        </p:attrNameLst>
                                      </p:cBhvr>
                                      <p:tavLst>
                                        <p:tav tm="0">
                                          <p:val>
                                            <p:strVal val="ppt_y"/>
                                          </p:val>
                                        </p:tav>
                                        <p:tav tm="100000">
                                          <p:val>
                                            <p:strVal val="ppt_y+.1"/>
                                          </p:val>
                                        </p:tav>
                                      </p:tavLst>
                                    </p:anim>
                                    <p:set>
                                      <p:cBhvr>
                                        <p:cTn id="34" dur="1" fill="hold">
                                          <p:stCondLst>
                                            <p:cond delay="499"/>
                                          </p:stCondLst>
                                        </p:cTn>
                                        <p:tgtEl>
                                          <p:spTgt spid="20484"/>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500"/>
                                        <p:tgtEl>
                                          <p:spTgt spid="23"/>
                                        </p:tgtEl>
                                      </p:cBhvr>
                                    </p:animEffect>
                                    <p:anim calcmode="lin" valueType="num">
                                      <p:cBhvr>
                                        <p:cTn id="37" dur="500"/>
                                        <p:tgtEl>
                                          <p:spTgt spid="23"/>
                                        </p:tgtEl>
                                        <p:attrNameLst>
                                          <p:attrName>ppt_x</p:attrName>
                                        </p:attrNameLst>
                                      </p:cBhvr>
                                      <p:tavLst>
                                        <p:tav tm="0">
                                          <p:val>
                                            <p:strVal val="ppt_x"/>
                                          </p:val>
                                        </p:tav>
                                        <p:tav tm="100000">
                                          <p:val>
                                            <p:strVal val="ppt_x"/>
                                          </p:val>
                                        </p:tav>
                                      </p:tavLst>
                                    </p:anim>
                                    <p:anim calcmode="lin" valueType="num">
                                      <p:cBhvr>
                                        <p:cTn id="38" dur="500"/>
                                        <p:tgtEl>
                                          <p:spTgt spid="23"/>
                                        </p:tgtEl>
                                        <p:attrNameLst>
                                          <p:attrName>ppt_y</p:attrName>
                                        </p:attrNameLst>
                                      </p:cBhvr>
                                      <p:tavLst>
                                        <p:tav tm="0">
                                          <p:val>
                                            <p:strVal val="ppt_y"/>
                                          </p:val>
                                        </p:tav>
                                        <p:tav tm="100000">
                                          <p:val>
                                            <p:strVal val="ppt_y+.1"/>
                                          </p:val>
                                        </p:tav>
                                      </p:tavLst>
                                    </p:anim>
                                    <p:set>
                                      <p:cBhvr>
                                        <p:cTn id="39" dur="1" fill="hold">
                                          <p:stCondLst>
                                            <p:cond delay="499"/>
                                          </p:stCondLst>
                                        </p:cTn>
                                        <p:tgtEl>
                                          <p:spTgt spid="23"/>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500"/>
                                        <p:tgtEl>
                                          <p:spTgt spid="24"/>
                                        </p:tgtEl>
                                      </p:cBhvr>
                                    </p:animEffect>
                                    <p:anim calcmode="lin" valueType="num">
                                      <p:cBhvr>
                                        <p:cTn id="42" dur="500"/>
                                        <p:tgtEl>
                                          <p:spTgt spid="24"/>
                                        </p:tgtEl>
                                        <p:attrNameLst>
                                          <p:attrName>ppt_x</p:attrName>
                                        </p:attrNameLst>
                                      </p:cBhvr>
                                      <p:tavLst>
                                        <p:tav tm="0">
                                          <p:val>
                                            <p:strVal val="ppt_x"/>
                                          </p:val>
                                        </p:tav>
                                        <p:tav tm="100000">
                                          <p:val>
                                            <p:strVal val="ppt_x"/>
                                          </p:val>
                                        </p:tav>
                                      </p:tavLst>
                                    </p:anim>
                                    <p:anim calcmode="lin" valueType="num">
                                      <p:cBhvr>
                                        <p:cTn id="43" dur="500"/>
                                        <p:tgtEl>
                                          <p:spTgt spid="24"/>
                                        </p:tgtEl>
                                        <p:attrNameLst>
                                          <p:attrName>ppt_y</p:attrName>
                                        </p:attrNameLst>
                                      </p:cBhvr>
                                      <p:tavLst>
                                        <p:tav tm="0">
                                          <p:val>
                                            <p:strVal val="ppt_y"/>
                                          </p:val>
                                        </p:tav>
                                        <p:tav tm="100000">
                                          <p:val>
                                            <p:strVal val="ppt_y+.1"/>
                                          </p:val>
                                        </p:tav>
                                      </p:tavLst>
                                    </p:anim>
                                    <p:set>
                                      <p:cBhvr>
                                        <p:cTn id="44" dur="1" fill="hold">
                                          <p:stCondLst>
                                            <p:cond delay="499"/>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3.88889E-6 7.40741E-7 L -0.11806 -0.15741 " pathEditMode="relative" ptsTypes="AA">
                                      <p:cBhvr>
                                        <p:cTn id="48" dur="500" fill="hold"/>
                                        <p:tgtEl>
                                          <p:spTgt spid="20486"/>
                                        </p:tgtEl>
                                        <p:attrNameLst>
                                          <p:attrName>ppt_x</p:attrName>
                                          <p:attrName>ppt_y</p:attrName>
                                        </p:attrNameLst>
                                      </p:cBhvr>
                                    </p:animMotion>
                                  </p:childTnLst>
                                </p:cTn>
                              </p:par>
                              <p:par>
                                <p:cTn id="49" presetID="6" presetClass="emph" presetSubtype="0" fill="hold" nodeType="withEffect">
                                  <p:stCondLst>
                                    <p:cond delay="0"/>
                                  </p:stCondLst>
                                  <p:childTnLst>
                                    <p:animScale>
                                      <p:cBhvr>
                                        <p:cTn id="50" dur="500" fill="hold"/>
                                        <p:tgtEl>
                                          <p:spTgt spid="20486"/>
                                        </p:tgtEl>
                                      </p:cBhvr>
                                      <p:by x="200000" y="200000"/>
                                    </p:animScale>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500"/>
                                        <p:tgtEl>
                                          <p:spTgt spid="20486"/>
                                        </p:tgtEl>
                                      </p:cBhvr>
                                    </p:animEffect>
                                    <p:anim calcmode="lin" valueType="num">
                                      <p:cBhvr>
                                        <p:cTn id="55" dur="500"/>
                                        <p:tgtEl>
                                          <p:spTgt spid="20486"/>
                                        </p:tgtEl>
                                        <p:attrNameLst>
                                          <p:attrName>ppt_x</p:attrName>
                                        </p:attrNameLst>
                                      </p:cBhvr>
                                      <p:tavLst>
                                        <p:tav tm="0">
                                          <p:val>
                                            <p:strVal val="ppt_x"/>
                                          </p:val>
                                        </p:tav>
                                        <p:tav tm="100000">
                                          <p:val>
                                            <p:strVal val="ppt_x"/>
                                          </p:val>
                                        </p:tav>
                                      </p:tavLst>
                                    </p:anim>
                                    <p:anim calcmode="lin" valueType="num">
                                      <p:cBhvr>
                                        <p:cTn id="56" dur="500"/>
                                        <p:tgtEl>
                                          <p:spTgt spid="20486"/>
                                        </p:tgtEl>
                                        <p:attrNameLst>
                                          <p:attrName>ppt_y</p:attrName>
                                        </p:attrNameLst>
                                      </p:cBhvr>
                                      <p:tavLst>
                                        <p:tav tm="0">
                                          <p:val>
                                            <p:strVal val="ppt_y"/>
                                          </p:val>
                                        </p:tav>
                                        <p:tav tm="100000">
                                          <p:val>
                                            <p:strVal val="ppt_y+.1"/>
                                          </p:val>
                                        </p:tav>
                                      </p:tavLst>
                                    </p:anim>
                                    <p:set>
                                      <p:cBhvr>
                                        <p:cTn id="57" dur="1" fill="hold">
                                          <p:stCondLst>
                                            <p:cond delay="499"/>
                                          </p:stCondLst>
                                        </p:cTn>
                                        <p:tgtEl>
                                          <p:spTgt spid="20486"/>
                                        </p:tgtEl>
                                        <p:attrNameLst>
                                          <p:attrName>style.visibility</p:attrName>
                                        </p:attrNameLst>
                                      </p:cBhvr>
                                      <p:to>
                                        <p:strVal val="hidden"/>
                                      </p:to>
                                    </p:set>
                                  </p:childTnLst>
                                </p:cTn>
                              </p:par>
                              <p:par>
                                <p:cTn id="58" presetID="42" presetClass="exit" presetSubtype="0" fill="hold" nodeType="withEffect">
                                  <p:stCondLst>
                                    <p:cond delay="0"/>
                                  </p:stCondLst>
                                  <p:childTnLst>
                                    <p:animEffect transition="out" filter="fade">
                                      <p:cBhvr>
                                        <p:cTn id="59" dur="500"/>
                                        <p:tgtEl>
                                          <p:spTgt spid="25"/>
                                        </p:tgtEl>
                                      </p:cBhvr>
                                    </p:animEffect>
                                    <p:anim calcmode="lin" valueType="num">
                                      <p:cBhvr>
                                        <p:cTn id="60" dur="500"/>
                                        <p:tgtEl>
                                          <p:spTgt spid="25"/>
                                        </p:tgtEl>
                                        <p:attrNameLst>
                                          <p:attrName>ppt_x</p:attrName>
                                        </p:attrNameLst>
                                      </p:cBhvr>
                                      <p:tavLst>
                                        <p:tav tm="0">
                                          <p:val>
                                            <p:strVal val="ppt_x"/>
                                          </p:val>
                                        </p:tav>
                                        <p:tav tm="100000">
                                          <p:val>
                                            <p:strVal val="ppt_x"/>
                                          </p:val>
                                        </p:tav>
                                      </p:tavLst>
                                    </p:anim>
                                    <p:anim calcmode="lin" valueType="num">
                                      <p:cBhvr>
                                        <p:cTn id="61" dur="500"/>
                                        <p:tgtEl>
                                          <p:spTgt spid="25"/>
                                        </p:tgtEl>
                                        <p:attrNameLst>
                                          <p:attrName>ppt_y</p:attrName>
                                        </p:attrNameLst>
                                      </p:cBhvr>
                                      <p:tavLst>
                                        <p:tav tm="0">
                                          <p:val>
                                            <p:strVal val="ppt_y"/>
                                          </p:val>
                                        </p:tav>
                                        <p:tav tm="100000">
                                          <p:val>
                                            <p:strVal val="ppt_y+.1"/>
                                          </p:val>
                                        </p:tav>
                                      </p:tavLst>
                                    </p:anim>
                                    <p:set>
                                      <p:cBhvr>
                                        <p:cTn id="62" dur="1" fill="hold">
                                          <p:stCondLst>
                                            <p:cond delay="499"/>
                                          </p:stCondLst>
                                        </p:cTn>
                                        <p:tgtEl>
                                          <p:spTgt spid="25"/>
                                        </p:tgtEl>
                                        <p:attrNameLst>
                                          <p:attrName>style.visibility</p:attrName>
                                        </p:attrNameLst>
                                      </p:cBhvr>
                                      <p:to>
                                        <p:strVal val="hidden"/>
                                      </p:to>
                                    </p:set>
                                  </p:childTnLst>
                                </p:cTn>
                              </p:par>
                              <p:par>
                                <p:cTn id="63" presetID="42" presetClass="exit" presetSubtype="0" fill="hold" nodeType="withEffect">
                                  <p:stCondLst>
                                    <p:cond delay="0"/>
                                  </p:stCondLst>
                                  <p:childTnLst>
                                    <p:animEffect transition="out" filter="fade">
                                      <p:cBhvr>
                                        <p:cTn id="64" dur="500"/>
                                        <p:tgtEl>
                                          <p:spTgt spid="26"/>
                                        </p:tgtEl>
                                      </p:cBhvr>
                                    </p:animEffect>
                                    <p:anim calcmode="lin" valueType="num">
                                      <p:cBhvr>
                                        <p:cTn id="65" dur="500"/>
                                        <p:tgtEl>
                                          <p:spTgt spid="26"/>
                                        </p:tgtEl>
                                        <p:attrNameLst>
                                          <p:attrName>ppt_x</p:attrName>
                                        </p:attrNameLst>
                                      </p:cBhvr>
                                      <p:tavLst>
                                        <p:tav tm="0">
                                          <p:val>
                                            <p:strVal val="ppt_x"/>
                                          </p:val>
                                        </p:tav>
                                        <p:tav tm="100000">
                                          <p:val>
                                            <p:strVal val="ppt_x"/>
                                          </p:val>
                                        </p:tav>
                                      </p:tavLst>
                                    </p:anim>
                                    <p:anim calcmode="lin" valueType="num">
                                      <p:cBhvr>
                                        <p:cTn id="66" dur="500"/>
                                        <p:tgtEl>
                                          <p:spTgt spid="26"/>
                                        </p:tgtEl>
                                        <p:attrNameLst>
                                          <p:attrName>ppt_y</p:attrName>
                                        </p:attrNameLst>
                                      </p:cBhvr>
                                      <p:tavLst>
                                        <p:tav tm="0">
                                          <p:val>
                                            <p:strVal val="ppt_y"/>
                                          </p:val>
                                        </p:tav>
                                        <p:tav tm="100000">
                                          <p:val>
                                            <p:strVal val="ppt_y+.1"/>
                                          </p:val>
                                        </p:tav>
                                      </p:tavLst>
                                    </p:anim>
                                    <p:set>
                                      <p:cBhvr>
                                        <p:cTn id="67" dur="1" fill="hold">
                                          <p:stCondLst>
                                            <p:cond delay="499"/>
                                          </p:stCondLst>
                                        </p:cTn>
                                        <p:tgtEl>
                                          <p:spTgt spid="2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nodeType="clickEffect">
                                  <p:stCondLst>
                                    <p:cond delay="0"/>
                                  </p:stCondLst>
                                  <p:childTnLst>
                                    <p:animScale>
                                      <p:cBhvr>
                                        <p:cTn id="71" dur="2000" fill="hold"/>
                                        <p:tgtEl>
                                          <p:spTgt spid="20485"/>
                                        </p:tgtEl>
                                      </p:cBhvr>
                                      <p:by x="200000" y="200000"/>
                                    </p:animScale>
                                  </p:childTnLst>
                                </p:cTn>
                              </p:par>
                              <p:par>
                                <p:cTn id="72" presetID="0" presetClass="path" presetSubtype="0" accel="50000" decel="50000" fill="hold" nodeType="withEffect">
                                  <p:stCondLst>
                                    <p:cond delay="0"/>
                                  </p:stCondLst>
                                  <p:childTnLst>
                                    <p:animMotion origin="layout" path="M -8.61111E-6 4.44444E-6 L -0.13386 -0.31482 " pathEditMode="relative" ptsTypes="AA">
                                      <p:cBhvr>
                                        <p:cTn id="73" dur="500" fill="hold"/>
                                        <p:tgtEl>
                                          <p:spTgt spid="2048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投影片編號版面配置區 17"/>
          <p:cNvSpPr>
            <a:spLocks noGrp="1"/>
          </p:cNvSpPr>
          <p:nvPr>
            <p:ph type="sldNum" sz="quarter" idx="12"/>
          </p:nvPr>
        </p:nvSpPr>
        <p:spPr/>
        <p:txBody>
          <a:bodyPr/>
          <a:lstStyle/>
          <a:p>
            <a:pPr>
              <a:defRPr/>
            </a:pPr>
            <a:fld id="{861AC9CD-DC96-4AE2-8CC5-09E833C95D6B}" type="slidenum">
              <a:rPr lang="en-US"/>
              <a:pPr>
                <a:defRPr/>
              </a:pPr>
              <a:t>6</a:t>
            </a:fld>
            <a:endParaRPr lang="en-US" dirty="0"/>
          </a:p>
        </p:txBody>
      </p:sp>
      <p:sp>
        <p:nvSpPr>
          <p:cNvPr id="2" name="矩形 1"/>
          <p:cNvSpPr/>
          <p:nvPr/>
        </p:nvSpPr>
        <p:spPr>
          <a:xfrm>
            <a:off x="1285852" y="0"/>
            <a:ext cx="6715156" cy="1569660"/>
          </a:xfrm>
          <a:prstGeom prst="rect">
            <a:avLst/>
          </a:prstGeom>
        </p:spPr>
        <p:txBody>
          <a:bodyPr>
            <a:spAutoFit/>
          </a:bodyPr>
          <a:lstStyle/>
          <a:p>
            <a:pPr algn="ctr" fontAlgn="auto">
              <a:spcAft>
                <a:spcPts val="0"/>
              </a:spcAft>
              <a:defRPr/>
            </a:pPr>
            <a:r>
              <a:rPr kumimoji="0" lang="en-US"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Deals Go Live</a:t>
            </a: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平台競爭者</a:t>
            </a:r>
          </a:p>
        </p:txBody>
      </p:sp>
      <p:grpSp>
        <p:nvGrpSpPr>
          <p:cNvPr id="6" name="群組 5"/>
          <p:cNvGrpSpPr/>
          <p:nvPr/>
        </p:nvGrpSpPr>
        <p:grpSpPr>
          <a:xfrm>
            <a:off x="3857620" y="1643050"/>
            <a:ext cx="6096000" cy="1198080"/>
            <a:chOff x="0" y="741759"/>
            <a:chExt cx="6096000" cy="1198080"/>
          </a:xfrm>
          <a:solidFill>
            <a:schemeClr val="accent4">
              <a:lumMod val="60000"/>
              <a:lumOff val="40000"/>
            </a:schemeClr>
          </a:solidFill>
          <a:scene3d>
            <a:camera prst="isometricOffAxis1Right">
              <a:rot lat="1080000" lon="20039998" rev="21299999"/>
            </a:camera>
            <a:lightRig rig="threePt" dir="t"/>
          </a:scene3d>
        </p:grpSpPr>
        <p:sp>
          <p:nvSpPr>
            <p:cNvPr id="10" name="圓角矩形 9"/>
            <p:cNvSpPr/>
            <p:nvPr/>
          </p:nvSpPr>
          <p:spPr>
            <a:xfrm>
              <a:off x="0" y="741759"/>
              <a:ext cx="6096000" cy="119808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圓角矩形 4"/>
            <p:cNvSpPr/>
            <p:nvPr/>
          </p:nvSpPr>
          <p:spPr>
            <a:xfrm>
              <a:off x="428628" y="1527577"/>
              <a:ext cx="5143536" cy="285752"/>
            </a:xfrm>
            <a:prstGeom prst="rect">
              <a:avLst/>
            </a:prstGeom>
            <a:grpFill/>
          </p:spPr>
          <p:style>
            <a:lnRef idx="0">
              <a:scrgbClr r="0" g="0" b="0"/>
            </a:lnRef>
            <a:fillRef idx="0">
              <a:scrgbClr r="0" g="0" b="0"/>
            </a:fillRef>
            <a:effectRef idx="0">
              <a:scrgbClr r="0" g="0" b="0"/>
            </a:effectRef>
            <a:fontRef idx="minor">
              <a:schemeClr val="lt1"/>
            </a:fontRef>
          </p:style>
          <p:txBody>
            <a:bodyPr lIns="179070" tIns="179070" rIns="179070" bIns="179070" spcCol="1270" anchor="ctr"/>
            <a:lstStyle/>
            <a:p>
              <a:pPr defTabSz="2089150" fontAlgn="auto">
                <a:lnSpc>
                  <a:spcPct val="90000"/>
                </a:lnSpc>
                <a:spcAft>
                  <a:spcPct val="35000"/>
                </a:spcAft>
                <a:defRPr/>
              </a:pPr>
              <a:r>
                <a:rPr kumimoji="0" lang="en-US" sz="3600" b="1" spc="300" dirty="0" err="1">
                  <a:solidFill>
                    <a:schemeClr val="tx1"/>
                  </a:solidFill>
                  <a:latin typeface="標楷體" pitchFamily="65" charset="-120"/>
                  <a:ea typeface="標楷體" pitchFamily="65" charset="-120"/>
                </a:rPr>
                <a:t>Digwow</a:t>
              </a:r>
              <a:r>
                <a:rPr kumimoji="0" lang="en-US" sz="3600" b="1" spc="600" dirty="0">
                  <a:solidFill>
                    <a:schemeClr val="tx1"/>
                  </a:solidFill>
                  <a:latin typeface="標楷體" pitchFamily="65" charset="-120"/>
                  <a:ea typeface="標楷體" pitchFamily="65" charset="-120"/>
                </a:rPr>
                <a:t> </a:t>
              </a:r>
              <a:r>
                <a:rPr kumimoji="0" lang="zh-TW" altLang="en-US" sz="3600" b="1" spc="600" dirty="0">
                  <a:solidFill>
                    <a:schemeClr val="tx1"/>
                  </a:solidFill>
                  <a:latin typeface="標楷體" pitchFamily="65" charset="-120"/>
                  <a:ea typeface="標楷體" pitchFamily="65" charset="-120"/>
                </a:rPr>
                <a:t>好康挖挖哇</a:t>
              </a:r>
            </a:p>
            <a:p>
              <a:pPr defTabSz="2089150" fontAlgn="auto">
                <a:lnSpc>
                  <a:spcPct val="90000"/>
                </a:lnSpc>
                <a:spcAft>
                  <a:spcPct val="35000"/>
                </a:spcAft>
                <a:defRPr/>
              </a:pPr>
              <a:endParaRPr kumimoji="0" lang="zh-TW" altLang="en-US" sz="3600" dirty="0"/>
            </a:p>
          </p:txBody>
        </p:sp>
      </p:grpSp>
      <p:grpSp>
        <p:nvGrpSpPr>
          <p:cNvPr id="7" name="群組 6"/>
          <p:cNvGrpSpPr/>
          <p:nvPr/>
        </p:nvGrpSpPr>
        <p:grpSpPr>
          <a:xfrm>
            <a:off x="-571536" y="5429264"/>
            <a:ext cx="6096000" cy="1198080"/>
            <a:chOff x="0" y="2124160"/>
            <a:chExt cx="6096000" cy="1198080"/>
          </a:xfrm>
          <a:solidFill>
            <a:srgbClr val="FF0000"/>
          </a:solidFill>
          <a:scene3d>
            <a:camera prst="isometricOffAxis1Right">
              <a:rot lat="1080000" lon="20039998" rev="21299999"/>
            </a:camera>
            <a:lightRig rig="threePt" dir="t"/>
          </a:scene3d>
        </p:grpSpPr>
        <p:sp>
          <p:nvSpPr>
            <p:cNvPr id="8" name="圓角矩形 7"/>
            <p:cNvSpPr/>
            <p:nvPr/>
          </p:nvSpPr>
          <p:spPr>
            <a:xfrm>
              <a:off x="0" y="2124160"/>
              <a:ext cx="6096000" cy="1198080"/>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圓角矩形 6"/>
            <p:cNvSpPr/>
            <p:nvPr/>
          </p:nvSpPr>
          <p:spPr>
            <a:xfrm>
              <a:off x="214313" y="2195597"/>
              <a:ext cx="5823201" cy="1068157"/>
            </a:xfrm>
            <a:prstGeom prst="rect">
              <a:avLst/>
            </a:prstGeom>
            <a:grpFill/>
          </p:spPr>
          <p:style>
            <a:lnRef idx="0">
              <a:scrgbClr r="0" g="0" b="0"/>
            </a:lnRef>
            <a:fillRef idx="0">
              <a:scrgbClr r="0" g="0" b="0"/>
            </a:fillRef>
            <a:effectRef idx="0">
              <a:scrgbClr r="0" g="0" b="0"/>
            </a:effectRef>
            <a:fontRef idx="minor">
              <a:schemeClr val="lt1"/>
            </a:fontRef>
          </p:style>
          <p:txBody>
            <a:bodyPr lIns="179070" tIns="179070" rIns="179070" bIns="179070" spcCol="1270" anchor="ctr"/>
            <a:lstStyle/>
            <a:p>
              <a:pPr defTabSz="2089150" fontAlgn="auto">
                <a:lnSpc>
                  <a:spcPct val="90000"/>
                </a:lnSpc>
                <a:spcAft>
                  <a:spcPct val="35000"/>
                </a:spcAft>
                <a:defRPr/>
              </a:pPr>
              <a:endParaRPr kumimoji="0" lang="zh-TW" altLang="en-US" sz="4700"/>
            </a:p>
          </p:txBody>
        </p:sp>
      </p:grpSp>
      <p:pic>
        <p:nvPicPr>
          <p:cNvPr id="24581" name="Picture 2" descr="C:\Documents and Settings\Delun\My Documents\Downloads\Digwow 好康挖挖哇   網友公認的好康優惠 - 匯集各類美妝、3C、美食折價券、特賣會情報、免費試用品、抽獎活動、等等各種好康優惠的聰明消費平台.png"/>
          <p:cNvPicPr>
            <a:picLocks noChangeAspect="1" noChangeArrowheads="1"/>
          </p:cNvPicPr>
          <p:nvPr/>
        </p:nvPicPr>
        <p:blipFill>
          <a:blip r:embed="rId3"/>
          <a:srcRect/>
          <a:stretch>
            <a:fillRect/>
          </a:stretch>
        </p:blipFill>
        <p:spPr bwMode="auto">
          <a:xfrm>
            <a:off x="500063" y="1643063"/>
            <a:ext cx="3763962" cy="3143250"/>
          </a:xfrm>
          <a:prstGeom prst="rect">
            <a:avLst/>
          </a:prstGeom>
          <a:noFill/>
          <a:ln w="9525">
            <a:noFill/>
            <a:miter lim="800000"/>
            <a:headEnd/>
            <a:tailEnd/>
          </a:ln>
        </p:spPr>
      </p:pic>
      <p:pic>
        <p:nvPicPr>
          <p:cNvPr id="24582" name="Picture 3" descr="C:\Documents and Settings\Delun\My Documents\Downloads\發燒網 fever38-你的生活情報入口網站.png"/>
          <p:cNvPicPr>
            <a:picLocks noChangeAspect="1" noChangeArrowheads="1"/>
          </p:cNvPicPr>
          <p:nvPr/>
        </p:nvPicPr>
        <p:blipFill>
          <a:blip r:embed="rId4"/>
          <a:srcRect/>
          <a:stretch>
            <a:fillRect/>
          </a:stretch>
        </p:blipFill>
        <p:spPr bwMode="auto">
          <a:xfrm>
            <a:off x="4857750" y="3357563"/>
            <a:ext cx="3714750" cy="3257550"/>
          </a:xfrm>
          <a:prstGeom prst="rect">
            <a:avLst/>
          </a:prstGeom>
          <a:noFill/>
          <a:ln w="9525">
            <a:noFill/>
            <a:miter lim="800000"/>
            <a:headEnd/>
            <a:tailEnd/>
          </a:ln>
        </p:spPr>
      </p:pic>
      <p:sp>
        <p:nvSpPr>
          <p:cNvPr id="12" name="矩形 11"/>
          <p:cNvSpPr/>
          <p:nvPr/>
        </p:nvSpPr>
        <p:spPr>
          <a:xfrm rot="21379776">
            <a:off x="0" y="5715000"/>
            <a:ext cx="4878388" cy="646113"/>
          </a:xfrm>
          <a:prstGeom prst="rect">
            <a:avLst/>
          </a:prstGeom>
        </p:spPr>
        <p:txBody>
          <a:bodyPr wrap="none">
            <a:spAutoFit/>
          </a:bodyPr>
          <a:lstStyle/>
          <a:p>
            <a:pPr fontAlgn="auto">
              <a:spcBef>
                <a:spcPts val="0"/>
              </a:spcBef>
              <a:spcAft>
                <a:spcPts val="0"/>
              </a:spcAft>
              <a:defRPr/>
            </a:pPr>
            <a:r>
              <a:rPr kumimoji="0" lang="en-US" sz="3600" b="1" spc="300" dirty="0">
                <a:solidFill>
                  <a:schemeClr val="bg1"/>
                </a:solidFill>
                <a:latin typeface="標楷體" pitchFamily="65" charset="-120"/>
                <a:ea typeface="標楷體" pitchFamily="65" charset="-120"/>
              </a:rPr>
              <a:t>Hot deals </a:t>
            </a:r>
            <a:r>
              <a:rPr kumimoji="0" lang="zh-TW" altLang="en-US" sz="3600" b="1" spc="300" dirty="0">
                <a:solidFill>
                  <a:schemeClr val="bg1"/>
                </a:solidFill>
                <a:latin typeface="標楷體" pitchFamily="65" charset="-120"/>
                <a:ea typeface="標楷體" pitchFamily="65" charset="-120"/>
              </a:rPr>
              <a:t>好康活動</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17"/>
          <p:cNvSpPr>
            <a:spLocks noGrp="1"/>
          </p:cNvSpPr>
          <p:nvPr>
            <p:ph type="sldNum" sz="quarter" idx="12"/>
          </p:nvPr>
        </p:nvSpPr>
        <p:spPr/>
        <p:txBody>
          <a:bodyPr/>
          <a:lstStyle/>
          <a:p>
            <a:pPr>
              <a:defRPr/>
            </a:pPr>
            <a:fld id="{EC37A192-C2B0-40C7-882F-A4B342D25A22}" type="slidenum">
              <a:rPr lang="en-US"/>
              <a:pPr>
                <a:defRPr/>
              </a:pPr>
              <a:t>7</a:t>
            </a:fld>
            <a:endParaRPr lang="en-US" dirty="0"/>
          </a:p>
        </p:txBody>
      </p:sp>
      <p:sp>
        <p:nvSpPr>
          <p:cNvPr id="2" name="矩形 1"/>
          <p:cNvSpPr/>
          <p:nvPr/>
        </p:nvSpPr>
        <p:spPr>
          <a:xfrm>
            <a:off x="1285852" y="0"/>
            <a:ext cx="6715156" cy="1569660"/>
          </a:xfrm>
          <a:prstGeom prst="rect">
            <a:avLst/>
          </a:prstGeom>
        </p:spPr>
        <p:txBody>
          <a:bodyPr>
            <a:spAutoFit/>
          </a:bodyPr>
          <a:lstStyle/>
          <a:p>
            <a:pPr algn="ctr" fontAlgn="auto">
              <a:spcAft>
                <a:spcPts val="0"/>
              </a:spcAft>
              <a:defRPr/>
            </a:pPr>
            <a:r>
              <a:rPr kumimoji="0" lang="en-US"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Deals Go Live</a:t>
            </a: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平台競爭者比較</a:t>
            </a:r>
          </a:p>
        </p:txBody>
      </p:sp>
      <p:graphicFrame>
        <p:nvGraphicFramePr>
          <p:cNvPr id="6" name="表格 5"/>
          <p:cNvGraphicFramePr>
            <a:graphicFrameLocks noGrp="1"/>
          </p:cNvGraphicFramePr>
          <p:nvPr/>
        </p:nvGraphicFramePr>
        <p:xfrm>
          <a:off x="0" y="1571625"/>
          <a:ext cx="8929688" cy="5286375"/>
        </p:xfrm>
        <a:graphic>
          <a:graphicData uri="http://schemas.openxmlformats.org/drawingml/2006/table">
            <a:tbl>
              <a:tblPr firstRow="1" firstCol="1" bandRow="1">
                <a:tableStyleId>{F5AB1C69-6EDB-4FF4-983F-18BD219EF322}</a:tableStyleId>
              </a:tblPr>
              <a:tblGrid>
                <a:gridCol w="2401260"/>
                <a:gridCol w="1575827"/>
                <a:gridCol w="1575827"/>
                <a:gridCol w="1275670"/>
                <a:gridCol w="2101103"/>
              </a:tblGrid>
              <a:tr h="835011">
                <a:tc>
                  <a:txBody>
                    <a:bodyPr/>
                    <a:lstStyle/>
                    <a:p>
                      <a:endParaRPr lang="zh-TW" altLang="en-US" dirty="0">
                        <a:effectLst/>
                      </a:endParaRPr>
                    </a:p>
                  </a:txBody>
                  <a:tcPr anchor="ctr">
                    <a:noFill/>
                  </a:tcPr>
                </a:tc>
                <a:tc>
                  <a:txBody>
                    <a:bodyPr/>
                    <a:lstStyle/>
                    <a:p>
                      <a:pPr algn="dist"/>
                      <a:r>
                        <a:rPr lang="zh-TW" altLang="en-US" dirty="0" smtClean="0">
                          <a:solidFill>
                            <a:schemeClr val="tx1"/>
                          </a:solidFill>
                          <a:effectLst/>
                          <a:latin typeface="標楷體" pitchFamily="65" charset="-120"/>
                          <a:ea typeface="標楷體" pitchFamily="65" charset="-120"/>
                        </a:rPr>
                        <a:t>平台會員數</a:t>
                      </a:r>
                      <a:endParaRPr lang="zh-TW" altLang="en-US" dirty="0">
                        <a:solidFill>
                          <a:schemeClr val="tx1"/>
                        </a:solidFill>
                        <a:effectLst/>
                        <a:latin typeface="標楷體" pitchFamily="65" charset="-120"/>
                        <a:ea typeface="標楷體" pitchFamily="65" charset="-120"/>
                      </a:endParaRPr>
                    </a:p>
                  </a:txBody>
                  <a:tcPr anchor="ctr"/>
                </a:tc>
                <a:tc>
                  <a:txBody>
                    <a:bodyPr/>
                    <a:lstStyle/>
                    <a:p>
                      <a:pPr marL="0" algn="dist" rtl="0" eaLnBrk="1" latinLnBrk="0" hangingPunct="1"/>
                      <a:r>
                        <a:rPr kumimoji="0" lang="zh-TW" altLang="en-US" b="1" kern="1200" dirty="0" smtClean="0">
                          <a:solidFill>
                            <a:schemeClr val="tx1"/>
                          </a:solidFill>
                          <a:effectLst/>
                          <a:latin typeface="標楷體" pitchFamily="65" charset="-120"/>
                          <a:ea typeface="標楷體" pitchFamily="65" charset="-120"/>
                          <a:cs typeface="+mn-cs"/>
                        </a:rPr>
                        <a:t>抽獎活動</a:t>
                      </a:r>
                      <a:endParaRPr kumimoji="0" lang="en-US" altLang="zh-TW" b="1" kern="1200" dirty="0" smtClean="0">
                        <a:solidFill>
                          <a:schemeClr val="tx1"/>
                        </a:solidFill>
                        <a:effectLst/>
                        <a:latin typeface="標楷體" pitchFamily="65" charset="-120"/>
                        <a:ea typeface="標楷體" pitchFamily="65" charset="-120"/>
                        <a:cs typeface="+mn-cs"/>
                      </a:endParaRPr>
                    </a:p>
                    <a:p>
                      <a:pPr marL="0" algn="dist" rtl="0" eaLnBrk="1" latinLnBrk="0" hangingPunct="1"/>
                      <a:r>
                        <a:rPr kumimoji="0" lang="zh-TW" altLang="en-US" b="1" kern="1200" dirty="0" smtClean="0">
                          <a:solidFill>
                            <a:schemeClr val="tx1"/>
                          </a:solidFill>
                          <a:effectLst/>
                          <a:latin typeface="標楷體" pitchFamily="65" charset="-120"/>
                          <a:ea typeface="標楷體" pitchFamily="65" charset="-120"/>
                          <a:cs typeface="+mn-cs"/>
                        </a:rPr>
                        <a:t>總人數</a:t>
                      </a:r>
                    </a:p>
                  </a:txBody>
                  <a:tcPr anchor="ctr"/>
                </a:tc>
                <a:tc>
                  <a:txBody>
                    <a:bodyPr/>
                    <a:lstStyle/>
                    <a:p>
                      <a:pPr algn="dist"/>
                      <a:r>
                        <a:rPr kumimoji="0" lang="zh-TW" altLang="en-US" b="1" kern="1200" dirty="0" smtClean="0">
                          <a:solidFill>
                            <a:schemeClr val="tx1"/>
                          </a:solidFill>
                          <a:effectLst/>
                          <a:latin typeface="標楷體" pitchFamily="65" charset="-120"/>
                          <a:ea typeface="標楷體" pitchFamily="65" charset="-120"/>
                          <a:cs typeface="+mn-cs"/>
                        </a:rPr>
                        <a:t>商家總數</a:t>
                      </a:r>
                    </a:p>
                  </a:txBody>
                  <a:tcPr anchor="ctr"/>
                </a:tc>
                <a:tc>
                  <a:txBody>
                    <a:bodyPr/>
                    <a:lstStyle/>
                    <a:p>
                      <a:pPr marL="0" algn="dist" rtl="0" eaLnBrk="1" latinLnBrk="0" hangingPunct="1"/>
                      <a:r>
                        <a:rPr kumimoji="0" lang="zh-TW" altLang="en-US" b="1" kern="1200" dirty="0" smtClean="0">
                          <a:solidFill>
                            <a:schemeClr val="tx1"/>
                          </a:solidFill>
                          <a:effectLst/>
                          <a:latin typeface="標楷體" pitchFamily="65" charset="-120"/>
                          <a:ea typeface="標楷體" pitchFamily="65" charset="-120"/>
                          <a:cs typeface="+mn-cs"/>
                        </a:rPr>
                        <a:t>網頁討論度</a:t>
                      </a:r>
                      <a:endParaRPr kumimoji="0" lang="en-US" altLang="zh-TW" b="1" kern="1200" dirty="0" smtClean="0">
                        <a:solidFill>
                          <a:schemeClr val="tx1"/>
                        </a:solidFill>
                        <a:effectLst/>
                        <a:latin typeface="標楷體" pitchFamily="65" charset="-120"/>
                        <a:ea typeface="標楷體" pitchFamily="65" charset="-120"/>
                        <a:cs typeface="+mn-cs"/>
                      </a:endParaRPr>
                    </a:p>
                  </a:txBody>
                  <a:tcPr anchor="ctr"/>
                </a:tc>
              </a:tr>
              <a:tr h="1428791">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en-US" sz="2400" b="1" kern="1200" spc="300" dirty="0" err="1" smtClean="0">
                          <a:solidFill>
                            <a:schemeClr val="tx1"/>
                          </a:solidFill>
                          <a:latin typeface="標楷體" pitchFamily="65" charset="-120"/>
                          <a:ea typeface="標楷體" pitchFamily="65" charset="-120"/>
                          <a:cs typeface="+mn-cs"/>
                        </a:rPr>
                        <a:t>DealsGoLive</a:t>
                      </a:r>
                      <a:endParaRPr lang="en-US" altLang="en-US" sz="2400" b="1" kern="1200" spc="300" dirty="0" smtClean="0">
                        <a:solidFill>
                          <a:schemeClr val="tx1"/>
                        </a:solidFill>
                        <a:latin typeface="標楷體" pitchFamily="65" charset="-120"/>
                        <a:ea typeface="標楷體" pitchFamily="65" charset="-120"/>
                        <a:cs typeface="+mn-cs"/>
                      </a:endParaRPr>
                    </a:p>
                    <a:p>
                      <a:pPr algn="ctr">
                        <a:lnSpc>
                          <a:spcPct val="100000"/>
                        </a:lnSpc>
                      </a:pPr>
                      <a:r>
                        <a:rPr lang="zh-TW" altLang="en-US" sz="2800" b="1" kern="1200" spc="300" dirty="0" smtClean="0">
                          <a:solidFill>
                            <a:schemeClr val="tx1"/>
                          </a:solidFill>
                          <a:latin typeface="標楷體" pitchFamily="65" charset="-120"/>
                          <a:ea typeface="標楷體" pitchFamily="65" charset="-120"/>
                          <a:cs typeface="+mn-cs"/>
                        </a:rPr>
                        <a:t>好康報</a:t>
                      </a: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kern="1200" dirty="0" smtClean="0">
                          <a:solidFill>
                            <a:schemeClr val="dk1"/>
                          </a:solidFill>
                          <a:latin typeface="標楷體" pitchFamily="65" charset="-120"/>
                          <a:ea typeface="標楷體" pitchFamily="65" charset="-120"/>
                          <a:cs typeface="+mn-cs"/>
                        </a:rPr>
                        <a:t>114,438 </a:t>
                      </a:r>
                      <a:r>
                        <a:rPr kumimoji="0" lang="zh-TW" altLang="en-US" sz="1800" b="1" i="0" kern="1200" dirty="0" smtClean="0">
                          <a:solidFill>
                            <a:schemeClr val="dk1"/>
                          </a:solidFill>
                          <a:latin typeface="標楷體" pitchFamily="65" charset="-120"/>
                          <a:ea typeface="標楷體" pitchFamily="65" charset="-120"/>
                          <a:cs typeface="+mn-cs"/>
                        </a:rPr>
                        <a:t>人</a:t>
                      </a:r>
                    </a:p>
                    <a:p>
                      <a:pPr algn="ctr"/>
                      <a:endParaRPr lang="zh-TW" altLang="en-US" dirty="0">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kern="1200" dirty="0" smtClean="0">
                          <a:solidFill>
                            <a:schemeClr val="dk1"/>
                          </a:solidFill>
                          <a:latin typeface="標楷體" pitchFamily="65" charset="-120"/>
                          <a:ea typeface="標楷體" pitchFamily="65" charset="-120"/>
                          <a:cs typeface="+mn-cs"/>
                        </a:rPr>
                        <a:t>36,745</a:t>
                      </a:r>
                      <a:r>
                        <a:rPr kumimoji="0" lang="zh-TW" altLang="en-US" sz="1800" b="1" i="0" kern="1200" dirty="0" smtClean="0">
                          <a:solidFill>
                            <a:schemeClr val="dk1"/>
                          </a:solidFill>
                          <a:latin typeface="標楷體" pitchFamily="65" charset="-120"/>
                          <a:ea typeface="標楷體" pitchFamily="65" charset="-120"/>
                          <a:cs typeface="+mn-cs"/>
                        </a:rPr>
                        <a:t>人</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kern="1200" dirty="0" smtClean="0">
                          <a:solidFill>
                            <a:schemeClr val="dk1"/>
                          </a:solidFill>
                          <a:latin typeface="標楷體" pitchFamily="65" charset="-120"/>
                          <a:ea typeface="標楷體" pitchFamily="65" charset="-120"/>
                          <a:cs typeface="+mn-cs"/>
                        </a:rPr>
                        <a:t>1,366 </a:t>
                      </a:r>
                      <a:r>
                        <a:rPr kumimoji="0" lang="zh-TW" altLang="en-US" sz="1800" b="1" i="0" kern="1200" dirty="0" smtClean="0">
                          <a:solidFill>
                            <a:schemeClr val="dk1"/>
                          </a:solidFill>
                          <a:latin typeface="標楷體" pitchFamily="65" charset="-120"/>
                          <a:ea typeface="標楷體" pitchFamily="65" charset="-120"/>
                          <a:cs typeface="+mn-cs"/>
                        </a:rPr>
                        <a:t>家</a:t>
                      </a:r>
                    </a:p>
                  </a:txBody>
                  <a:tcPr anchor="ctr"/>
                </a:tc>
                <a:tc>
                  <a:txBody>
                    <a:bodyPr/>
                    <a:lstStyle/>
                    <a:p>
                      <a:pPr algn="ctr"/>
                      <a:r>
                        <a:rPr kumimoji="0" lang="en-US" altLang="zh-TW" sz="1800" b="1" i="0" kern="1200" dirty="0" smtClean="0">
                          <a:solidFill>
                            <a:schemeClr val="dk1"/>
                          </a:solidFill>
                          <a:latin typeface="標楷體" pitchFamily="65" charset="-120"/>
                          <a:ea typeface="標楷體" pitchFamily="65" charset="-120"/>
                          <a:cs typeface="+mn-cs"/>
                        </a:rPr>
                        <a:t>13,415</a:t>
                      </a:r>
                      <a:r>
                        <a:rPr kumimoji="0" lang="zh-TW" altLang="en-US" sz="1800" b="1" i="0" kern="1200" dirty="0" smtClean="0">
                          <a:solidFill>
                            <a:schemeClr val="dk1"/>
                          </a:solidFill>
                          <a:latin typeface="標楷體" pitchFamily="65" charset="-120"/>
                          <a:ea typeface="標楷體" pitchFamily="65" charset="-120"/>
                          <a:cs typeface="+mn-cs"/>
                        </a:rPr>
                        <a:t>人</a:t>
                      </a:r>
                    </a:p>
                  </a:txBody>
                  <a:tcPr anchor="ctr"/>
                </a:tc>
              </a:tr>
              <a:tr h="1428791">
                <a:tc>
                  <a:txBody>
                    <a:bodyPr/>
                    <a:lstStyle/>
                    <a:p>
                      <a:pPr marL="0" algn="ctr" rtl="0" eaLnBrk="1" latinLnBrk="0" hangingPunct="1">
                        <a:lnSpc>
                          <a:spcPct val="150000"/>
                        </a:lnSpc>
                      </a:pPr>
                      <a:r>
                        <a:rPr kumimoji="0" lang="en-US" altLang="en-US" sz="2400" b="1" kern="1200" spc="300" dirty="0" err="1" smtClean="0">
                          <a:solidFill>
                            <a:schemeClr val="tx1"/>
                          </a:solidFill>
                          <a:latin typeface="標楷體" pitchFamily="65" charset="-120"/>
                          <a:ea typeface="標楷體" pitchFamily="65" charset="-120"/>
                          <a:cs typeface="+mn-cs"/>
                        </a:rPr>
                        <a:t>Digwow</a:t>
                      </a:r>
                      <a:endParaRPr kumimoji="0" lang="en-US" altLang="en-US" sz="2400" b="1" kern="1200" spc="300" dirty="0" smtClean="0">
                        <a:solidFill>
                          <a:schemeClr val="tx1"/>
                        </a:solidFill>
                        <a:latin typeface="標楷體" pitchFamily="65" charset="-120"/>
                        <a:ea typeface="標楷體" pitchFamily="65" charset="-120"/>
                        <a:cs typeface="+mn-cs"/>
                      </a:endParaRPr>
                    </a:p>
                    <a:p>
                      <a:pPr marL="0" algn="ctr" rtl="0" eaLnBrk="1" latinLnBrk="0" hangingPunct="1">
                        <a:lnSpc>
                          <a:spcPct val="150000"/>
                        </a:lnSpc>
                      </a:pPr>
                      <a:r>
                        <a:rPr kumimoji="0" lang="zh-TW" altLang="en-US" sz="2800" b="1" kern="1200" spc="300" dirty="0" smtClean="0">
                          <a:solidFill>
                            <a:schemeClr val="tx1"/>
                          </a:solidFill>
                          <a:latin typeface="標楷體" pitchFamily="65" charset="-120"/>
                          <a:ea typeface="標楷體" pitchFamily="65" charset="-120"/>
                          <a:cs typeface="+mn-cs"/>
                        </a:rPr>
                        <a:t>好康挖挖哇</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kern="1200" dirty="0" smtClean="0">
                          <a:solidFill>
                            <a:schemeClr val="dk1"/>
                          </a:solidFill>
                          <a:latin typeface="標楷體" pitchFamily="65" charset="-120"/>
                          <a:ea typeface="標楷體" pitchFamily="65" charset="-120"/>
                          <a:cs typeface="+mn-cs"/>
                        </a:rPr>
                        <a:t>85,864</a:t>
                      </a:r>
                      <a:r>
                        <a:rPr kumimoji="0" lang="zh-TW" altLang="en-US" sz="1800" b="1" i="0" kern="1200" dirty="0" smtClean="0">
                          <a:solidFill>
                            <a:schemeClr val="dk1"/>
                          </a:solidFill>
                          <a:latin typeface="標楷體" pitchFamily="65" charset="-120"/>
                          <a:ea typeface="標楷體" pitchFamily="65" charset="-120"/>
                          <a:cs typeface="+mn-cs"/>
                        </a:rPr>
                        <a:t>人</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kern="1200" dirty="0" smtClean="0">
                          <a:solidFill>
                            <a:schemeClr val="dk1"/>
                          </a:solidFill>
                          <a:latin typeface="標楷體" pitchFamily="65" charset="-120"/>
                          <a:ea typeface="標楷體" pitchFamily="65" charset="-120"/>
                          <a:cs typeface="+mn-cs"/>
                        </a:rPr>
                        <a:t>17,962</a:t>
                      </a:r>
                      <a:r>
                        <a:rPr kumimoji="0" lang="zh-TW" altLang="en-US" sz="1800" b="1" i="0" kern="1200" dirty="0" smtClean="0">
                          <a:solidFill>
                            <a:schemeClr val="dk1"/>
                          </a:solidFill>
                          <a:latin typeface="標楷體" pitchFamily="65" charset="-120"/>
                          <a:ea typeface="標楷體" pitchFamily="65" charset="-120"/>
                          <a:cs typeface="+mn-cs"/>
                        </a:rPr>
                        <a:t>人</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kern="1200" dirty="0" smtClean="0">
                          <a:solidFill>
                            <a:schemeClr val="dk1"/>
                          </a:solidFill>
                          <a:latin typeface="標楷體" pitchFamily="65" charset="-120"/>
                          <a:ea typeface="標楷體" pitchFamily="65" charset="-120"/>
                          <a:cs typeface="+mn-cs"/>
                        </a:rPr>
                        <a:t>978</a:t>
                      </a:r>
                      <a:r>
                        <a:rPr kumimoji="0" lang="zh-TW" altLang="en-US" sz="1800" b="1" i="0" kern="1200" dirty="0" smtClean="0">
                          <a:solidFill>
                            <a:schemeClr val="dk1"/>
                          </a:solidFill>
                          <a:latin typeface="標楷體" pitchFamily="65" charset="-120"/>
                          <a:ea typeface="標楷體" pitchFamily="65" charset="-120"/>
                          <a:cs typeface="+mn-cs"/>
                        </a:rPr>
                        <a:t>家</a:t>
                      </a:r>
                    </a:p>
                  </a:txBody>
                  <a:tcPr anchor="ctr"/>
                </a:tc>
                <a:tc>
                  <a:txBody>
                    <a:bodyPr/>
                    <a:lstStyle/>
                    <a:p>
                      <a:pPr algn="ctr"/>
                      <a:r>
                        <a:rPr kumimoji="0" lang="en-US" altLang="zh-TW" sz="1800" b="1" i="0" kern="1200" dirty="0" smtClean="0">
                          <a:solidFill>
                            <a:schemeClr val="dk1"/>
                          </a:solidFill>
                          <a:latin typeface="標楷體" pitchFamily="65" charset="-120"/>
                          <a:ea typeface="標楷體" pitchFamily="65" charset="-120"/>
                          <a:cs typeface="+mn-cs"/>
                        </a:rPr>
                        <a:t>9,914</a:t>
                      </a:r>
                      <a:r>
                        <a:rPr kumimoji="0" lang="zh-TW" altLang="en-US" sz="1800" b="1" i="0" kern="1200" dirty="0" smtClean="0">
                          <a:solidFill>
                            <a:schemeClr val="dk1"/>
                          </a:solidFill>
                          <a:latin typeface="標楷體" pitchFamily="65" charset="-120"/>
                          <a:ea typeface="標楷體" pitchFamily="65" charset="-120"/>
                          <a:cs typeface="+mn-cs"/>
                        </a:rPr>
                        <a:t>人</a:t>
                      </a:r>
                    </a:p>
                  </a:txBody>
                  <a:tcPr anchor="ctr"/>
                </a:tc>
              </a:tr>
              <a:tr h="1593783">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kumimoji="0" lang="en-US" altLang="en-US" sz="2400" b="1" kern="1200" spc="300" dirty="0" smtClean="0">
                          <a:solidFill>
                            <a:schemeClr val="tx1"/>
                          </a:solidFill>
                          <a:latin typeface="標楷體" pitchFamily="65" charset="-120"/>
                          <a:ea typeface="標楷體" pitchFamily="65" charset="-120"/>
                          <a:cs typeface="+mn-cs"/>
                        </a:rPr>
                        <a:t>Hot deals </a:t>
                      </a:r>
                    </a:p>
                    <a:p>
                      <a:pPr marL="0" marR="0" indent="0" algn="ctr" defTabSz="914400" rtl="0" eaLnBrk="1" fontAlgn="auto" latinLnBrk="0" hangingPunct="1">
                        <a:lnSpc>
                          <a:spcPct val="150000"/>
                        </a:lnSpc>
                        <a:spcBef>
                          <a:spcPts val="0"/>
                        </a:spcBef>
                        <a:spcAft>
                          <a:spcPts val="0"/>
                        </a:spcAft>
                        <a:buClrTx/>
                        <a:buSzTx/>
                        <a:buFontTx/>
                        <a:buNone/>
                        <a:tabLst/>
                        <a:defRPr/>
                      </a:pPr>
                      <a:r>
                        <a:rPr kumimoji="0" lang="zh-TW" altLang="en-US" sz="2800" b="1" kern="1200" spc="300" dirty="0" smtClean="0">
                          <a:solidFill>
                            <a:schemeClr val="tx1"/>
                          </a:solidFill>
                          <a:latin typeface="標楷體" pitchFamily="65" charset="-120"/>
                          <a:ea typeface="標楷體" pitchFamily="65" charset="-120"/>
                          <a:cs typeface="+mn-cs"/>
                        </a:rPr>
                        <a:t>好康活動</a:t>
                      </a:r>
                    </a:p>
                    <a:p>
                      <a:endParaRPr lang="zh-TW" altLang="en-US" dirty="0">
                        <a:solidFill>
                          <a:schemeClr val="tx1"/>
                        </a:solidFill>
                        <a:effectLst/>
                      </a:endParaRPr>
                    </a:p>
                  </a:txBody>
                  <a:tcPr anchor="ctr">
                    <a:solidFill>
                      <a:schemeClr val="accent4">
                        <a:lumMod val="40000"/>
                        <a:lumOff val="60000"/>
                      </a:schemeClr>
                    </a:solidFill>
                  </a:tcPr>
                </a:tc>
                <a:tc>
                  <a:txBody>
                    <a:bodyPr/>
                    <a:lstStyle/>
                    <a:p>
                      <a:pPr algn="ctr"/>
                      <a:r>
                        <a:rPr kumimoji="0" lang="en-US" altLang="zh-TW" sz="1600" b="1" i="0" kern="1200" dirty="0" smtClean="0">
                          <a:solidFill>
                            <a:schemeClr val="dk1"/>
                          </a:solidFill>
                          <a:latin typeface="標楷體" pitchFamily="65" charset="-120"/>
                          <a:ea typeface="標楷體" pitchFamily="65" charset="-120"/>
                          <a:cs typeface="+mn-cs"/>
                        </a:rPr>
                        <a:t>1,404,982</a:t>
                      </a:r>
                      <a:r>
                        <a:rPr kumimoji="0" lang="zh-TW" altLang="en-US" sz="1600" b="0" i="0" kern="1200" dirty="0" smtClean="0">
                          <a:solidFill>
                            <a:schemeClr val="dk1"/>
                          </a:solidFill>
                          <a:latin typeface="標楷體" pitchFamily="65" charset="-120"/>
                          <a:ea typeface="標楷體" pitchFamily="65" charset="-120"/>
                          <a:cs typeface="+mn-cs"/>
                        </a:rPr>
                        <a:t> 人</a:t>
                      </a:r>
                      <a:endParaRPr lang="zh-TW" altLang="en-US" sz="1600" dirty="0">
                        <a:effectLst/>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kern="1200" dirty="0" smtClean="0">
                          <a:solidFill>
                            <a:schemeClr val="dk1"/>
                          </a:solidFill>
                          <a:latin typeface="標楷體" pitchFamily="65" charset="-120"/>
                          <a:ea typeface="標楷體" pitchFamily="65" charset="-120"/>
                          <a:cs typeface="+mn-cs"/>
                        </a:rPr>
                        <a:t>172,163</a:t>
                      </a:r>
                      <a:r>
                        <a:rPr kumimoji="0" lang="zh-TW" altLang="en-US" sz="1800" b="1" i="0" kern="1200" dirty="0" smtClean="0">
                          <a:solidFill>
                            <a:schemeClr val="dk1"/>
                          </a:solidFill>
                          <a:latin typeface="標楷體" pitchFamily="65" charset="-120"/>
                          <a:ea typeface="標楷體" pitchFamily="65" charset="-120"/>
                          <a:cs typeface="+mn-cs"/>
                        </a:rPr>
                        <a:t>人</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kern="1200" dirty="0" smtClean="0">
                          <a:solidFill>
                            <a:schemeClr val="dk1"/>
                          </a:solidFill>
                          <a:latin typeface="標楷體" pitchFamily="65" charset="-120"/>
                          <a:ea typeface="標楷體" pitchFamily="65" charset="-120"/>
                          <a:cs typeface="+mn-cs"/>
                        </a:rPr>
                        <a:t>19,880</a:t>
                      </a:r>
                      <a:r>
                        <a:rPr kumimoji="0" lang="zh-TW" altLang="en-US" sz="1800" b="1" i="0" kern="1200" dirty="0" smtClean="0">
                          <a:solidFill>
                            <a:schemeClr val="dk1"/>
                          </a:solidFill>
                          <a:latin typeface="標楷體" pitchFamily="65" charset="-120"/>
                          <a:ea typeface="標楷體" pitchFamily="65" charset="-120"/>
                          <a:cs typeface="+mn-cs"/>
                        </a:rPr>
                        <a:t> 家</a:t>
                      </a:r>
                    </a:p>
                  </a:txBody>
                  <a:tcPr anchor="ctr"/>
                </a:tc>
                <a:tc>
                  <a:txBody>
                    <a:bodyPr/>
                    <a:lstStyle/>
                    <a:p>
                      <a:pPr algn="ctr"/>
                      <a:r>
                        <a:rPr kumimoji="0" lang="en-US" altLang="zh-TW" sz="1800" b="1" i="0" kern="1200" dirty="0" smtClean="0">
                          <a:solidFill>
                            <a:schemeClr val="dk1"/>
                          </a:solidFill>
                          <a:latin typeface="標楷體" pitchFamily="65" charset="-120"/>
                          <a:ea typeface="標楷體" pitchFamily="65" charset="-120"/>
                          <a:cs typeface="+mn-cs"/>
                        </a:rPr>
                        <a:t>9,880</a:t>
                      </a:r>
                      <a:r>
                        <a:rPr kumimoji="0" lang="zh-TW" altLang="en-US" sz="1800" b="1" i="0" kern="1200" dirty="0" smtClean="0">
                          <a:solidFill>
                            <a:schemeClr val="dk1"/>
                          </a:solidFill>
                          <a:latin typeface="標楷體" pitchFamily="65" charset="-120"/>
                          <a:ea typeface="標楷體" pitchFamily="65" charset="-120"/>
                          <a:cs typeface="+mn-cs"/>
                        </a:rPr>
                        <a:t>人</a:t>
                      </a:r>
                    </a:p>
                  </a:txBody>
                  <a:tcPr anchor="ctr"/>
                </a:tc>
              </a:tr>
            </a:tbl>
          </a:graphicData>
        </a:graphic>
      </p:graphicFrame>
      <p:sp>
        <p:nvSpPr>
          <p:cNvPr id="16" name="矩形 15"/>
          <p:cNvSpPr/>
          <p:nvPr/>
        </p:nvSpPr>
        <p:spPr>
          <a:xfrm>
            <a:off x="3121025" y="2060575"/>
            <a:ext cx="2901950" cy="1741488"/>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algn="ctr" defTabSz="2889250">
              <a:lnSpc>
                <a:spcPct val="90000"/>
              </a:lnSpc>
              <a:spcAft>
                <a:spcPct val="35000"/>
              </a:spcAft>
              <a:defRPr/>
            </a:pPr>
            <a:endParaRPr lang="zh-TW" altLang="en-US" sz="6500"/>
          </a:p>
        </p:txBody>
      </p:sp>
      <p:graphicFrame>
        <p:nvGraphicFramePr>
          <p:cNvPr id="17" name="表格 16"/>
          <p:cNvGraphicFramePr>
            <a:graphicFrameLocks noGrp="1"/>
          </p:cNvGraphicFramePr>
          <p:nvPr/>
        </p:nvGraphicFramePr>
        <p:xfrm>
          <a:off x="1979613" y="5300663"/>
          <a:ext cx="2016125" cy="457200"/>
        </p:xfrm>
        <a:graphic>
          <a:graphicData uri="http://schemas.openxmlformats.org/drawingml/2006/table">
            <a:tbl>
              <a:tblPr firstRow="1" firstCol="1" bandRow="1">
                <a:tableStyleId>{F5AB1C69-6EDB-4FF4-983F-18BD219EF322}</a:tableStyleId>
              </a:tblPr>
              <a:tblGrid>
                <a:gridCol w="2016224"/>
              </a:tblGrid>
              <a:tr h="360039">
                <a:tc>
                  <a:txBody>
                    <a:bodyPr/>
                    <a:lstStyle/>
                    <a:p>
                      <a:pPr algn="ctr"/>
                      <a:r>
                        <a:rPr kumimoji="0" lang="en-US" altLang="zh-TW" sz="2400" b="1" i="0" kern="1200" dirty="0" smtClean="0">
                          <a:solidFill>
                            <a:schemeClr val="bg1"/>
                          </a:solidFill>
                          <a:latin typeface="標楷體" pitchFamily="65" charset="-120"/>
                          <a:ea typeface="標楷體" pitchFamily="65" charset="-120"/>
                          <a:cs typeface="+mn-cs"/>
                        </a:rPr>
                        <a:t>1,404,982</a:t>
                      </a:r>
                      <a:r>
                        <a:rPr kumimoji="0" lang="zh-TW" altLang="en-US" sz="2400" b="0" i="0" kern="1200" dirty="0" smtClean="0">
                          <a:solidFill>
                            <a:schemeClr val="bg1"/>
                          </a:solidFill>
                          <a:latin typeface="標楷體" pitchFamily="65" charset="-120"/>
                          <a:ea typeface="標楷體" pitchFamily="65" charset="-120"/>
                          <a:cs typeface="+mn-cs"/>
                        </a:rPr>
                        <a:t>人</a:t>
                      </a:r>
                      <a:endParaRPr lang="zh-TW" altLang="en-US" sz="2400" dirty="0" smtClean="0">
                        <a:solidFill>
                          <a:schemeClr val="bg1"/>
                        </a:solidFill>
                        <a:effectLst/>
                        <a:latin typeface="標楷體" pitchFamily="65" charset="-120"/>
                        <a:ea typeface="標楷體" pitchFamily="65" charset="-120"/>
                      </a:endParaRPr>
                    </a:p>
                  </a:txBody>
                  <a:tcPr anchor="ctr">
                    <a:solidFill>
                      <a:srgbClr val="FF0000"/>
                    </a:solidFill>
                  </a:tcPr>
                </a:tc>
              </a:tr>
            </a:tbl>
          </a:graphicData>
        </a:graphic>
      </p:graphicFrame>
      <p:pic>
        <p:nvPicPr>
          <p:cNvPr id="3074" name="Picture 2" descr="C:\Documents and Settings\Delun\My Documents\Downloads\like-button1-.jpg"/>
          <p:cNvPicPr>
            <a:picLocks noChangeAspect="1" noChangeArrowheads="1"/>
          </p:cNvPicPr>
          <p:nvPr/>
        </p:nvPicPr>
        <p:blipFill>
          <a:blip r:embed="rId4"/>
          <a:srcRect/>
          <a:stretch>
            <a:fillRect/>
          </a:stretch>
        </p:blipFill>
        <p:spPr bwMode="auto">
          <a:xfrm rot="-1233152">
            <a:off x="2544763" y="5915025"/>
            <a:ext cx="1135062" cy="550863"/>
          </a:xfrm>
          <a:prstGeom prst="rect">
            <a:avLst/>
          </a:prstGeom>
          <a:noFill/>
          <a:ln w="9525">
            <a:noFill/>
            <a:miter lim="800000"/>
            <a:headEnd/>
            <a:tailEnd/>
          </a:ln>
        </p:spPr>
      </p:pic>
      <p:graphicFrame>
        <p:nvGraphicFramePr>
          <p:cNvPr id="18" name="表格 17"/>
          <p:cNvGraphicFramePr>
            <a:graphicFrameLocks noGrp="1"/>
          </p:cNvGraphicFramePr>
          <p:nvPr/>
        </p:nvGraphicFramePr>
        <p:xfrm>
          <a:off x="3924300" y="5661025"/>
          <a:ext cx="1944688" cy="457200"/>
        </p:xfrm>
        <a:graphic>
          <a:graphicData uri="http://schemas.openxmlformats.org/drawingml/2006/table">
            <a:tbl>
              <a:tblPr firstRow="1" firstCol="1" bandRow="1">
                <a:tableStyleId>{F5AB1C69-6EDB-4FF4-983F-18BD219EF322}</a:tableStyleId>
              </a:tblPr>
              <a:tblGrid>
                <a:gridCol w="1944216"/>
              </a:tblGrid>
              <a:tr h="360040">
                <a:tc>
                  <a:txBody>
                    <a:bodyPr/>
                    <a:lstStyle/>
                    <a:p>
                      <a:pPr algn="ctr"/>
                      <a:r>
                        <a:rPr kumimoji="0" lang="en-US" altLang="zh-TW" sz="2400" b="1" i="0" kern="1200" dirty="0" smtClean="0">
                          <a:solidFill>
                            <a:schemeClr val="bg1"/>
                          </a:solidFill>
                          <a:latin typeface="標楷體" pitchFamily="65" charset="-120"/>
                          <a:ea typeface="標楷體" pitchFamily="65" charset="-120"/>
                          <a:cs typeface="+mn-cs"/>
                        </a:rPr>
                        <a:t>172,163</a:t>
                      </a:r>
                      <a:r>
                        <a:rPr kumimoji="0" lang="zh-TW" altLang="en-US" sz="2400" b="0" i="0" kern="1200" dirty="0" smtClean="0">
                          <a:solidFill>
                            <a:schemeClr val="bg1"/>
                          </a:solidFill>
                          <a:latin typeface="標楷體" pitchFamily="65" charset="-120"/>
                          <a:ea typeface="標楷體" pitchFamily="65" charset="-120"/>
                          <a:cs typeface="+mn-cs"/>
                        </a:rPr>
                        <a:t>人</a:t>
                      </a:r>
                      <a:endParaRPr lang="zh-TW" altLang="en-US" sz="2400" dirty="0" smtClean="0">
                        <a:solidFill>
                          <a:schemeClr val="bg1"/>
                        </a:solidFill>
                        <a:effectLst/>
                        <a:latin typeface="標楷體" pitchFamily="65" charset="-120"/>
                        <a:ea typeface="標楷體" pitchFamily="65" charset="-120"/>
                      </a:endParaRPr>
                    </a:p>
                  </a:txBody>
                  <a:tcPr anchor="ctr">
                    <a:solidFill>
                      <a:srgbClr val="FF0000"/>
                    </a:solidFill>
                  </a:tcPr>
                </a:tc>
              </a:tr>
            </a:tbl>
          </a:graphicData>
        </a:graphic>
      </p:graphicFrame>
      <p:graphicFrame>
        <p:nvGraphicFramePr>
          <p:cNvPr id="19" name="表格 18"/>
          <p:cNvGraphicFramePr>
            <a:graphicFrameLocks noGrp="1"/>
          </p:cNvGraphicFramePr>
          <p:nvPr/>
        </p:nvGraphicFramePr>
        <p:xfrm>
          <a:off x="5580063" y="6165850"/>
          <a:ext cx="1944687" cy="457200"/>
        </p:xfrm>
        <a:graphic>
          <a:graphicData uri="http://schemas.openxmlformats.org/drawingml/2006/table">
            <a:tbl>
              <a:tblPr firstRow="1" firstCol="1" bandRow="1">
                <a:tableStyleId>{F5AB1C69-6EDB-4FF4-983F-18BD219EF322}</a:tableStyleId>
              </a:tblPr>
              <a:tblGrid>
                <a:gridCol w="1944216"/>
              </a:tblGrid>
              <a:tr h="404664">
                <a:tc>
                  <a:txBody>
                    <a:bodyPr/>
                    <a:lstStyle/>
                    <a:p>
                      <a:pPr algn="ctr"/>
                      <a:r>
                        <a:rPr kumimoji="0" lang="en-US" altLang="zh-TW" sz="2400" b="1" i="0" kern="1200" dirty="0" smtClean="0">
                          <a:solidFill>
                            <a:schemeClr val="bg1"/>
                          </a:solidFill>
                          <a:latin typeface="標楷體" pitchFamily="65" charset="-120"/>
                          <a:ea typeface="標楷體" pitchFamily="65" charset="-120"/>
                          <a:cs typeface="+mn-cs"/>
                        </a:rPr>
                        <a:t>19,880</a:t>
                      </a:r>
                      <a:r>
                        <a:rPr kumimoji="0" lang="zh-TW" altLang="en-US" sz="2400" b="0" i="0" kern="1200" dirty="0" smtClean="0">
                          <a:solidFill>
                            <a:schemeClr val="bg1"/>
                          </a:solidFill>
                          <a:latin typeface="標楷體" pitchFamily="65" charset="-120"/>
                          <a:ea typeface="標楷體" pitchFamily="65" charset="-120"/>
                          <a:cs typeface="+mn-cs"/>
                        </a:rPr>
                        <a:t>人</a:t>
                      </a:r>
                      <a:endParaRPr lang="zh-TW" altLang="en-US" sz="2400" dirty="0" smtClean="0">
                        <a:solidFill>
                          <a:schemeClr val="bg1"/>
                        </a:solidFill>
                        <a:effectLst/>
                        <a:latin typeface="標楷體" pitchFamily="65" charset="-120"/>
                        <a:ea typeface="標楷體" pitchFamily="65" charset="-120"/>
                      </a:endParaRPr>
                    </a:p>
                  </a:txBody>
                  <a:tcPr anchor="ctr">
                    <a:solidFill>
                      <a:srgbClr val="FF0000"/>
                    </a:solidFill>
                  </a:tcPr>
                </a:tc>
              </a:tr>
            </a:tbl>
          </a:graphicData>
        </a:graphic>
      </p:graphicFrame>
      <p:pic>
        <p:nvPicPr>
          <p:cNvPr id="9" name="Picture 2" descr="C:\Documents and Settings\Delun\My Documents\Downloads\like-button1-.jpg"/>
          <p:cNvPicPr>
            <a:picLocks noChangeAspect="1" noChangeArrowheads="1"/>
          </p:cNvPicPr>
          <p:nvPr/>
        </p:nvPicPr>
        <p:blipFill>
          <a:blip r:embed="rId4"/>
          <a:srcRect/>
          <a:stretch>
            <a:fillRect/>
          </a:stretch>
        </p:blipFill>
        <p:spPr bwMode="auto">
          <a:xfrm rot="-1233152">
            <a:off x="4122738" y="6202363"/>
            <a:ext cx="1014412" cy="493712"/>
          </a:xfrm>
          <a:prstGeom prst="rect">
            <a:avLst/>
          </a:prstGeom>
          <a:noFill/>
          <a:ln w="9525">
            <a:noFill/>
            <a:miter lim="800000"/>
            <a:headEnd/>
            <a:tailEnd/>
          </a:ln>
        </p:spPr>
      </p:pic>
      <p:pic>
        <p:nvPicPr>
          <p:cNvPr id="10" name="Picture 2" descr="C:\Documents and Settings\Delun\My Documents\Downloads\like-button1-.jpg"/>
          <p:cNvPicPr>
            <a:picLocks noChangeAspect="1" noChangeArrowheads="1"/>
          </p:cNvPicPr>
          <p:nvPr/>
        </p:nvPicPr>
        <p:blipFill>
          <a:blip r:embed="rId4"/>
          <a:srcRect/>
          <a:stretch>
            <a:fillRect/>
          </a:stretch>
        </p:blipFill>
        <p:spPr bwMode="auto">
          <a:xfrm rot="-1233152">
            <a:off x="6210300" y="5537200"/>
            <a:ext cx="1022350" cy="495300"/>
          </a:xfrm>
          <a:prstGeom prst="rect">
            <a:avLst/>
          </a:prstGeom>
          <a:noFill/>
          <a:ln w="9525">
            <a:noFill/>
            <a:miter lim="800000"/>
            <a:headEnd/>
            <a:tailEnd/>
          </a:ln>
        </p:spPr>
      </p:pic>
      <p:graphicFrame>
        <p:nvGraphicFramePr>
          <p:cNvPr id="20" name="表格 19"/>
          <p:cNvGraphicFramePr>
            <a:graphicFrameLocks noGrp="1"/>
          </p:cNvGraphicFramePr>
          <p:nvPr/>
        </p:nvGraphicFramePr>
        <p:xfrm>
          <a:off x="6659563" y="2781300"/>
          <a:ext cx="1944687" cy="457200"/>
        </p:xfrm>
        <a:graphic>
          <a:graphicData uri="http://schemas.openxmlformats.org/drawingml/2006/table">
            <a:tbl>
              <a:tblPr firstRow="1" firstCol="1" bandRow="1">
                <a:tableStyleId>{F5AB1C69-6EDB-4FF4-983F-18BD219EF322}</a:tableStyleId>
              </a:tblPr>
              <a:tblGrid>
                <a:gridCol w="1944216"/>
              </a:tblGrid>
              <a:tr h="404664">
                <a:tc>
                  <a:txBody>
                    <a:bodyPr/>
                    <a:lstStyle/>
                    <a:p>
                      <a:pPr algn="ctr"/>
                      <a:r>
                        <a:rPr kumimoji="0" lang="en-US" altLang="zh-TW" sz="2400" b="1" i="0" kern="1200" dirty="0" smtClean="0">
                          <a:solidFill>
                            <a:schemeClr val="bg1"/>
                          </a:solidFill>
                          <a:latin typeface="標楷體" pitchFamily="65" charset="-120"/>
                          <a:ea typeface="標楷體" pitchFamily="65" charset="-120"/>
                          <a:cs typeface="+mn-cs"/>
                        </a:rPr>
                        <a:t>13,415</a:t>
                      </a:r>
                      <a:r>
                        <a:rPr kumimoji="0" lang="zh-TW" altLang="en-US" sz="2400" b="0" i="0" kern="1200" dirty="0" smtClean="0">
                          <a:solidFill>
                            <a:schemeClr val="bg1"/>
                          </a:solidFill>
                          <a:latin typeface="標楷體" pitchFamily="65" charset="-120"/>
                          <a:ea typeface="標楷體" pitchFamily="65" charset="-120"/>
                          <a:cs typeface="+mn-cs"/>
                        </a:rPr>
                        <a:t>人</a:t>
                      </a:r>
                      <a:endParaRPr lang="zh-TW" altLang="en-US" sz="2400" dirty="0" smtClean="0">
                        <a:solidFill>
                          <a:schemeClr val="bg1"/>
                        </a:solidFill>
                        <a:effectLst/>
                        <a:latin typeface="標楷體" pitchFamily="65" charset="-120"/>
                        <a:ea typeface="標楷體" pitchFamily="65" charset="-120"/>
                      </a:endParaRPr>
                    </a:p>
                  </a:txBody>
                  <a:tcPr anchor="ctr">
                    <a:solidFill>
                      <a:srgbClr val="FF0000"/>
                    </a:solidFill>
                  </a:tcPr>
                </a:tc>
              </a:tr>
            </a:tbl>
          </a:graphicData>
        </a:graphic>
      </p:graphicFrame>
      <p:pic>
        <p:nvPicPr>
          <p:cNvPr id="13" name="Picture 2" descr="C:\Documents and Settings\Delun\My Documents\Downloads\like-button1-.jpg"/>
          <p:cNvPicPr>
            <a:picLocks noChangeAspect="1" noChangeArrowheads="1"/>
          </p:cNvPicPr>
          <p:nvPr/>
        </p:nvPicPr>
        <p:blipFill>
          <a:blip r:embed="rId4"/>
          <a:srcRect/>
          <a:stretch>
            <a:fillRect/>
          </a:stretch>
        </p:blipFill>
        <p:spPr bwMode="auto">
          <a:xfrm rot="-1233152">
            <a:off x="7969250" y="3189288"/>
            <a:ext cx="736600" cy="357187"/>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par>
                                <p:cTn id="25" presetID="55"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p:cTn id="27" dur="1000" fill="hold"/>
                                        <p:tgtEl>
                                          <p:spTgt spid="3074"/>
                                        </p:tgtEl>
                                        <p:attrNameLst>
                                          <p:attrName>ppt_w</p:attrName>
                                        </p:attrNameLst>
                                      </p:cBhvr>
                                      <p:tavLst>
                                        <p:tav tm="0">
                                          <p:val>
                                            <p:strVal val="#ppt_w*0.70"/>
                                          </p:val>
                                        </p:tav>
                                        <p:tav tm="100000">
                                          <p:val>
                                            <p:strVal val="#ppt_w"/>
                                          </p:val>
                                        </p:tav>
                                      </p:tavLst>
                                    </p:anim>
                                    <p:anim calcmode="lin" valueType="num">
                                      <p:cBhvr>
                                        <p:cTn id="28" dur="1000" fill="hold"/>
                                        <p:tgtEl>
                                          <p:spTgt spid="3074"/>
                                        </p:tgtEl>
                                        <p:attrNameLst>
                                          <p:attrName>ppt_h</p:attrName>
                                        </p:attrNameLst>
                                      </p:cBhvr>
                                      <p:tavLst>
                                        <p:tav tm="0">
                                          <p:val>
                                            <p:strVal val="#ppt_h"/>
                                          </p:val>
                                        </p:tav>
                                        <p:tav tm="100000">
                                          <p:val>
                                            <p:strVal val="#ppt_h"/>
                                          </p:val>
                                        </p:tav>
                                      </p:tavLst>
                                    </p:anim>
                                    <p:animEffect transition="in" filter="fade">
                                      <p:cBhvr>
                                        <p:cTn id="29" dur="1000"/>
                                        <p:tgtEl>
                                          <p:spTgt spid="3074"/>
                                        </p:tgtEl>
                                      </p:cBhvr>
                                    </p:animEffect>
                                  </p:childTnLst>
                                </p:cTn>
                              </p:par>
                              <p:par>
                                <p:cTn id="30" presetID="55"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strVal val="#ppt_w*0.70"/>
                                          </p:val>
                                        </p:tav>
                                        <p:tav tm="100000">
                                          <p:val>
                                            <p:strVal val="#ppt_w"/>
                                          </p:val>
                                        </p:tav>
                                      </p:tavLst>
                                    </p:anim>
                                    <p:anim calcmode="lin" valueType="num">
                                      <p:cBhvr>
                                        <p:cTn id="33" dur="1000" fill="hold"/>
                                        <p:tgtEl>
                                          <p:spTgt spid="10"/>
                                        </p:tgtEl>
                                        <p:attrNameLst>
                                          <p:attrName>ppt_h</p:attrName>
                                        </p:attrNameLst>
                                      </p:cBhvr>
                                      <p:tavLst>
                                        <p:tav tm="0">
                                          <p:val>
                                            <p:strVal val="#ppt_h"/>
                                          </p:val>
                                        </p:tav>
                                        <p:tav tm="100000">
                                          <p:val>
                                            <p:strVal val="#ppt_h"/>
                                          </p:val>
                                        </p:tav>
                                      </p:tavLst>
                                    </p:anim>
                                    <p:animEffect transition="in" filter="fade">
                                      <p:cBhvr>
                                        <p:cTn id="34" dur="1000"/>
                                        <p:tgtEl>
                                          <p:spTgt spid="10"/>
                                        </p:tgtEl>
                                      </p:cBhvr>
                                    </p:animEffect>
                                  </p:childTnLst>
                                </p:cTn>
                              </p:par>
                              <p:par>
                                <p:cTn id="35" presetID="55"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strVal val="#ppt_w*0.70"/>
                                          </p:val>
                                        </p:tav>
                                        <p:tav tm="100000">
                                          <p:val>
                                            <p:strVal val="#ppt_w"/>
                                          </p:val>
                                        </p:tav>
                                      </p:tavLst>
                                    </p:anim>
                                    <p:anim calcmode="lin" valueType="num">
                                      <p:cBhvr>
                                        <p:cTn id="38" dur="1000" fill="hold"/>
                                        <p:tgtEl>
                                          <p:spTgt spid="20"/>
                                        </p:tgtEl>
                                        <p:attrNameLst>
                                          <p:attrName>ppt_h</p:attrName>
                                        </p:attrNameLst>
                                      </p:cBhvr>
                                      <p:tavLst>
                                        <p:tav tm="0">
                                          <p:val>
                                            <p:strVal val="#ppt_h"/>
                                          </p:val>
                                        </p:tav>
                                        <p:tav tm="100000">
                                          <p:val>
                                            <p:strVal val="#ppt_h"/>
                                          </p:val>
                                        </p:tav>
                                      </p:tavLst>
                                    </p:anim>
                                    <p:animEffect transition="in" filter="fade">
                                      <p:cBhvr>
                                        <p:cTn id="39" dur="1000"/>
                                        <p:tgtEl>
                                          <p:spTgt spid="20"/>
                                        </p:tgtEl>
                                      </p:cBhvr>
                                    </p:animEffect>
                                  </p:childTnLst>
                                </p:cTn>
                              </p:par>
                              <p:par>
                                <p:cTn id="40" presetID="55"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strVal val="#ppt_w*0.70"/>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Effect transition="in" filter="fade">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7"/>
          <p:cNvSpPr>
            <a:spLocks noGrp="1"/>
          </p:cNvSpPr>
          <p:nvPr>
            <p:ph type="sldNum" sz="quarter" idx="12"/>
          </p:nvPr>
        </p:nvSpPr>
        <p:spPr/>
        <p:txBody>
          <a:bodyPr/>
          <a:lstStyle/>
          <a:p>
            <a:pPr>
              <a:defRPr/>
            </a:pPr>
            <a:fld id="{68B73EFA-0BCB-477B-B957-8588EAAE8D28}" type="slidenum">
              <a:rPr lang="en-US"/>
              <a:pPr>
                <a:defRPr/>
              </a:pPr>
              <a:t>8</a:t>
            </a:fld>
            <a:endParaRPr lang="en-US" dirty="0"/>
          </a:p>
        </p:txBody>
      </p:sp>
      <p:graphicFrame>
        <p:nvGraphicFramePr>
          <p:cNvPr id="2" name="內容版面配置區 6"/>
          <p:cNvGraphicFramePr>
            <a:graphicFrameLocks/>
          </p:cNvGraphicFramePr>
          <p:nvPr/>
        </p:nvGraphicFramePr>
        <p:xfrm>
          <a:off x="914400" y="178435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1285852" y="0"/>
            <a:ext cx="6715156" cy="1569660"/>
          </a:xfrm>
          <a:prstGeom prst="rect">
            <a:avLst/>
          </a:prstGeom>
        </p:spPr>
        <p:txBody>
          <a:bodyPr>
            <a:spAutoFit/>
          </a:bodyPr>
          <a:lstStyle/>
          <a:p>
            <a:pPr algn="ctr" fontAlgn="auto">
              <a:spcAft>
                <a:spcPts val="0"/>
              </a:spcAft>
              <a:defRPr/>
            </a:pPr>
            <a:r>
              <a:rPr kumimoji="0" lang="en-US"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Deals Go Live</a:t>
            </a:r>
          </a:p>
          <a:p>
            <a:pPr algn="ctr" fontAlgn="auto">
              <a:spcAft>
                <a:spcPts val="0"/>
              </a:spcAft>
              <a:defRPr/>
            </a:pPr>
            <a:r>
              <a:rPr kumimoji="0" lang="en-US" altLang="zh-TW"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SWOT</a:t>
            </a: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分析</a:t>
            </a:r>
            <a:endParaRPr lang="zh-TW" altLang="en-US" sz="2800" b="1" u="sng" dirty="0">
              <a:latin typeface="標楷體" pitchFamily="65" charset="-120"/>
              <a:ea typeface="標楷體" pitchFamily="65" charset="-120"/>
            </a:endParaRPr>
          </a:p>
        </p:txBody>
      </p:sp>
      <p:sp>
        <p:nvSpPr>
          <p:cNvPr id="28676" name="矩形 5"/>
          <p:cNvSpPr>
            <a:spLocks noChangeArrowheads="1"/>
          </p:cNvSpPr>
          <p:nvPr/>
        </p:nvSpPr>
        <p:spPr bwMode="auto">
          <a:xfrm>
            <a:off x="1000125" y="4071938"/>
            <a:ext cx="2338388" cy="523875"/>
          </a:xfrm>
          <a:prstGeom prst="rect">
            <a:avLst/>
          </a:prstGeom>
          <a:noFill/>
          <a:ln w="9525">
            <a:noFill/>
            <a:miter lim="800000"/>
            <a:headEnd/>
            <a:tailEnd/>
          </a:ln>
        </p:spPr>
        <p:txBody>
          <a:bodyPr wrap="none">
            <a:spAutoFit/>
          </a:bodyPr>
          <a:lstStyle/>
          <a:p>
            <a:r>
              <a:rPr lang="en-US" altLang="zh-TW" sz="2800" b="1" u="sng">
                <a:latin typeface="標楷體" pitchFamily="65" charset="-120"/>
                <a:ea typeface="標楷體" pitchFamily="65" charset="-120"/>
              </a:rPr>
              <a:t>Weakness</a:t>
            </a:r>
            <a:r>
              <a:rPr lang="zh-TW" altLang="en-US" sz="2800" b="1" u="sng">
                <a:latin typeface="標楷體" pitchFamily="65" charset="-120"/>
                <a:ea typeface="標楷體" pitchFamily="65" charset="-120"/>
              </a:rPr>
              <a:t>劣勢</a:t>
            </a:r>
            <a:endParaRPr lang="en-US" altLang="zh-TW" sz="2800" b="1" u="sng">
              <a:latin typeface="標楷體" pitchFamily="65" charset="-120"/>
              <a:ea typeface="標楷體" pitchFamily="65" charset="-120"/>
            </a:endParaRPr>
          </a:p>
        </p:txBody>
      </p:sp>
      <p:sp>
        <p:nvSpPr>
          <p:cNvPr id="28677" name="矩形 6"/>
          <p:cNvSpPr>
            <a:spLocks noChangeArrowheads="1"/>
          </p:cNvSpPr>
          <p:nvPr/>
        </p:nvSpPr>
        <p:spPr bwMode="auto">
          <a:xfrm>
            <a:off x="6143625" y="4143375"/>
            <a:ext cx="1979613" cy="523875"/>
          </a:xfrm>
          <a:prstGeom prst="rect">
            <a:avLst/>
          </a:prstGeom>
          <a:noFill/>
          <a:ln w="9525">
            <a:noFill/>
            <a:miter lim="800000"/>
            <a:headEnd/>
            <a:tailEnd/>
          </a:ln>
        </p:spPr>
        <p:txBody>
          <a:bodyPr wrap="none">
            <a:spAutoFit/>
          </a:bodyPr>
          <a:lstStyle/>
          <a:p>
            <a:pPr algn="ctr"/>
            <a:r>
              <a:rPr lang="en-US" altLang="en-US" sz="2800" b="1" u="sng">
                <a:latin typeface="標楷體" pitchFamily="65" charset="-120"/>
                <a:ea typeface="標楷體" pitchFamily="65" charset="-120"/>
              </a:rPr>
              <a:t>Threat</a:t>
            </a:r>
            <a:r>
              <a:rPr lang="zh-TW" altLang="en-US" sz="2800" b="1" u="sng">
                <a:latin typeface="標楷體" pitchFamily="65" charset="-120"/>
                <a:ea typeface="標楷體" pitchFamily="65" charset="-120"/>
              </a:rPr>
              <a:t>威脅</a:t>
            </a:r>
            <a:endParaRPr lang="en-US" altLang="zh-TW" sz="2800" b="1" u="sng">
              <a:latin typeface="標楷體" pitchFamily="65" charset="-120"/>
              <a:ea typeface="標楷體" pitchFamily="65" charset="-12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投影片編號版面配置區 17"/>
          <p:cNvSpPr>
            <a:spLocks noGrp="1"/>
          </p:cNvSpPr>
          <p:nvPr>
            <p:ph type="sldNum" sz="quarter" idx="12"/>
          </p:nvPr>
        </p:nvSpPr>
        <p:spPr/>
        <p:txBody>
          <a:bodyPr/>
          <a:lstStyle/>
          <a:p>
            <a:pPr>
              <a:defRPr/>
            </a:pPr>
            <a:fld id="{F2BB2DFB-3EB1-4EC4-A0A6-1953B4252FE6}" type="slidenum">
              <a:rPr lang="en-US"/>
              <a:pPr>
                <a:defRPr/>
              </a:pPr>
              <a:t>9</a:t>
            </a:fld>
            <a:endParaRPr lang="en-US" dirty="0"/>
          </a:p>
        </p:txBody>
      </p:sp>
      <p:sp>
        <p:nvSpPr>
          <p:cNvPr id="3" name="矩形 2"/>
          <p:cNvSpPr/>
          <p:nvPr/>
        </p:nvSpPr>
        <p:spPr>
          <a:xfrm>
            <a:off x="1285852" y="0"/>
            <a:ext cx="6715156" cy="1569660"/>
          </a:xfrm>
          <a:prstGeom prst="rect">
            <a:avLst/>
          </a:prstGeom>
        </p:spPr>
        <p:txBody>
          <a:bodyPr>
            <a:spAutoFit/>
          </a:bodyPr>
          <a:lstStyle/>
          <a:p>
            <a:pPr algn="ctr" fontAlgn="auto">
              <a:spcAft>
                <a:spcPts val="0"/>
              </a:spcAft>
              <a:defRPr/>
            </a:pPr>
            <a:r>
              <a:rPr kumimoji="0" lang="en-US"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Deals Go Live</a:t>
            </a:r>
          </a:p>
          <a:p>
            <a:pPr algn="ctr" fontAlgn="auto">
              <a:spcAft>
                <a:spcPts val="0"/>
              </a:spcAft>
              <a:defRPr/>
            </a:pPr>
            <a:r>
              <a:rPr kumimoji="0" lang="zh-TW" altLang="en-US" sz="4800" b="1" spc="300" dirty="0">
                <a:ln w="18415" cmpd="sng">
                  <a:solidFill>
                    <a:srgbClr val="FFFFFF"/>
                  </a:solidFill>
                  <a:prstDash val="solid"/>
                </a:ln>
                <a:effectLst>
                  <a:outerShdw blurRad="63500" dir="3600000" algn="tl" rotWithShape="0">
                    <a:srgbClr val="000000">
                      <a:alpha val="70000"/>
                    </a:srgbClr>
                  </a:outerShdw>
                </a:effectLst>
                <a:latin typeface="標楷體" pitchFamily="65" charset="-120"/>
                <a:ea typeface="標楷體" pitchFamily="65" charset="-120"/>
                <a:cs typeface="+mj-cs"/>
              </a:rPr>
              <a:t>問題分析</a:t>
            </a:r>
          </a:p>
        </p:txBody>
      </p:sp>
      <p:sp>
        <p:nvSpPr>
          <p:cNvPr id="4" name="矩形 3"/>
          <p:cNvSpPr/>
          <p:nvPr/>
        </p:nvSpPr>
        <p:spPr>
          <a:xfrm>
            <a:off x="0" y="2214563"/>
            <a:ext cx="6119813" cy="604837"/>
          </a:xfrm>
          <a:prstGeom prst="rect">
            <a:avLst/>
          </a:prstGeom>
          <a:gradFill>
            <a:gsLst>
              <a:gs pos="0">
                <a:srgbClr val="5E9EFF"/>
              </a:gs>
              <a:gs pos="39999">
                <a:srgbClr val="85C2FF"/>
              </a:gs>
              <a:gs pos="70000">
                <a:srgbClr val="C4D6EB"/>
              </a:gs>
              <a:gs pos="100000">
                <a:srgbClr val="FFEBFA"/>
              </a:gs>
            </a:gsLst>
            <a:lin ang="5400000" scaled="0"/>
          </a:gradFill>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0724" name="群組 4"/>
          <p:cNvGrpSpPr>
            <a:grpSpLocks/>
          </p:cNvGrpSpPr>
          <p:nvPr/>
        </p:nvGrpSpPr>
        <p:grpSpPr bwMode="auto">
          <a:xfrm>
            <a:off x="1428750" y="1714500"/>
            <a:ext cx="4283075" cy="850900"/>
            <a:chOff x="928690" y="46528"/>
            <a:chExt cx="4283883" cy="708480"/>
          </a:xfrm>
        </p:grpSpPr>
        <p:sp>
          <p:nvSpPr>
            <p:cNvPr id="18" name="圓角矩形 17"/>
            <p:cNvSpPr/>
            <p:nvPr/>
          </p:nvSpPr>
          <p:spPr>
            <a:xfrm>
              <a:off x="928690" y="46528"/>
              <a:ext cx="4283883" cy="70848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9" name="圓角矩形 5"/>
            <p:cNvSpPr/>
            <p:nvPr/>
          </p:nvSpPr>
          <p:spPr>
            <a:xfrm>
              <a:off x="963622" y="80895"/>
              <a:ext cx="4214020" cy="639747"/>
            </a:xfrm>
            <a:prstGeom prst="rect">
              <a:avLst/>
            </a:prstGeom>
          </p:spPr>
          <p:style>
            <a:lnRef idx="0">
              <a:scrgbClr r="0" g="0" b="0"/>
            </a:lnRef>
            <a:fillRef idx="0">
              <a:scrgbClr r="0" g="0" b="0"/>
            </a:fillRef>
            <a:effectRef idx="0">
              <a:scrgbClr r="0" g="0" b="0"/>
            </a:effectRef>
            <a:fontRef idx="minor">
              <a:schemeClr val="lt1"/>
            </a:fontRef>
          </p:style>
          <p:txBody>
            <a:bodyPr lIns="161921" tIns="0" rIns="161921" bIns="0" spcCol="1270" anchor="ctr"/>
            <a:lstStyle/>
            <a:p>
              <a:pPr algn="ctr" defTabSz="1066800" fontAlgn="auto">
                <a:lnSpc>
                  <a:spcPct val="90000"/>
                </a:lnSpc>
                <a:spcAft>
                  <a:spcPct val="35000"/>
                </a:spcAft>
                <a:defRPr/>
              </a:pPr>
              <a:r>
                <a:rPr kumimoji="0" lang="zh-TW" sz="2400" b="1">
                  <a:latin typeface="標楷體" pitchFamily="65" charset="-120"/>
                  <a:ea typeface="標楷體" pitchFamily="65" charset="-120"/>
                </a:rPr>
                <a:t>如何招募</a:t>
              </a:r>
              <a:r>
                <a:rPr kumimoji="0" lang="en-US" sz="2400" b="1">
                  <a:latin typeface="標楷體" pitchFamily="65" charset="-120"/>
                  <a:ea typeface="標楷體" pitchFamily="65" charset="-120"/>
                </a:rPr>
                <a:t>FB</a:t>
              </a:r>
              <a:r>
                <a:rPr kumimoji="0" lang="zh-TW" sz="2400" b="1">
                  <a:latin typeface="標楷體" pitchFamily="65" charset="-120"/>
                  <a:ea typeface="標楷體" pitchFamily="65" charset="-120"/>
                </a:rPr>
                <a:t>會員</a:t>
              </a:r>
              <a:endParaRPr kumimoji="0" lang="zh-TW" altLang="en-US" sz="2400" b="1" dirty="0">
                <a:latin typeface="標楷體" pitchFamily="65" charset="-120"/>
                <a:ea typeface="標楷體" pitchFamily="65" charset="-120"/>
              </a:endParaRPr>
            </a:p>
          </p:txBody>
        </p:sp>
      </p:grpSp>
      <p:sp>
        <p:nvSpPr>
          <p:cNvPr id="6" name="矩形 5"/>
          <p:cNvSpPr/>
          <p:nvPr/>
        </p:nvSpPr>
        <p:spPr>
          <a:xfrm>
            <a:off x="3024188" y="3429000"/>
            <a:ext cx="6119812" cy="604838"/>
          </a:xfrm>
          <a:prstGeom prst="rect">
            <a:avLst/>
          </a:prstGeom>
          <a:gradFill>
            <a:gsLst>
              <a:gs pos="0">
                <a:srgbClr val="5E9EFF"/>
              </a:gs>
              <a:gs pos="39999">
                <a:srgbClr val="85C2FF"/>
              </a:gs>
              <a:gs pos="70000">
                <a:srgbClr val="C4D6EB"/>
              </a:gs>
              <a:gs pos="100000">
                <a:srgbClr val="FFEBFA"/>
              </a:gs>
            </a:gsLst>
            <a:lin ang="5400000" scaled="0"/>
          </a:gradFill>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0726" name="群組 6"/>
          <p:cNvGrpSpPr>
            <a:grpSpLocks/>
          </p:cNvGrpSpPr>
          <p:nvPr/>
        </p:nvGrpSpPr>
        <p:grpSpPr bwMode="auto">
          <a:xfrm>
            <a:off x="3571875" y="2928938"/>
            <a:ext cx="4572000" cy="850900"/>
            <a:chOff x="931089" y="1158632"/>
            <a:chExt cx="4283883" cy="708480"/>
          </a:xfrm>
        </p:grpSpPr>
        <p:sp>
          <p:nvSpPr>
            <p:cNvPr id="16" name="圓角矩形 15"/>
            <p:cNvSpPr/>
            <p:nvPr/>
          </p:nvSpPr>
          <p:spPr>
            <a:xfrm>
              <a:off x="931089" y="1158632"/>
              <a:ext cx="4283883" cy="70848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7" name="圓角矩形 8"/>
            <p:cNvSpPr/>
            <p:nvPr/>
          </p:nvSpPr>
          <p:spPr>
            <a:xfrm>
              <a:off x="965301" y="1192999"/>
              <a:ext cx="4215460" cy="639747"/>
            </a:xfrm>
            <a:prstGeom prst="rect">
              <a:avLst/>
            </a:prstGeom>
          </p:spPr>
          <p:style>
            <a:lnRef idx="0">
              <a:scrgbClr r="0" g="0" b="0"/>
            </a:lnRef>
            <a:fillRef idx="0">
              <a:scrgbClr r="0" g="0" b="0"/>
            </a:fillRef>
            <a:effectRef idx="0">
              <a:scrgbClr r="0" g="0" b="0"/>
            </a:effectRef>
            <a:fontRef idx="minor">
              <a:schemeClr val="lt1"/>
            </a:fontRef>
          </p:style>
          <p:txBody>
            <a:bodyPr lIns="161921" tIns="0" rIns="161921" bIns="0" spcCol="1270" anchor="ctr"/>
            <a:lstStyle/>
            <a:p>
              <a:pPr algn="ctr" defTabSz="1066800" fontAlgn="auto">
                <a:lnSpc>
                  <a:spcPct val="90000"/>
                </a:lnSpc>
                <a:spcAft>
                  <a:spcPct val="35000"/>
                </a:spcAft>
                <a:defRPr/>
              </a:pPr>
              <a:r>
                <a:rPr kumimoji="0" lang="zh-TW" sz="2400" b="1" dirty="0">
                  <a:latin typeface="標楷體" pitchFamily="65" charset="-120"/>
                  <a:ea typeface="標楷體" pitchFamily="65" charset="-120"/>
                </a:rPr>
                <a:t>該如何使平台會員</a:t>
              </a:r>
              <a:endParaRPr kumimoji="0" lang="en-US" altLang="zh-TW" sz="2400" b="1" dirty="0">
                <a:latin typeface="標楷體" pitchFamily="65" charset="-120"/>
                <a:ea typeface="標楷體" pitchFamily="65" charset="-120"/>
              </a:endParaRPr>
            </a:p>
            <a:p>
              <a:pPr algn="ctr" defTabSz="1066800" fontAlgn="auto">
                <a:lnSpc>
                  <a:spcPct val="90000"/>
                </a:lnSpc>
                <a:spcAft>
                  <a:spcPct val="35000"/>
                </a:spcAft>
                <a:defRPr/>
              </a:pPr>
              <a:r>
                <a:rPr kumimoji="0" lang="zh-TW" sz="2400" b="1" dirty="0">
                  <a:latin typeface="標楷體" pitchFamily="65" charset="-120"/>
                  <a:ea typeface="標楷體" pitchFamily="65" charset="-120"/>
                </a:rPr>
                <a:t>更簡易操作此平台</a:t>
              </a:r>
              <a:endParaRPr kumimoji="0" lang="zh-TW" altLang="en-US" sz="2400" b="1" dirty="0">
                <a:latin typeface="標楷體" pitchFamily="65" charset="-120"/>
                <a:ea typeface="標楷體" pitchFamily="65" charset="-120"/>
              </a:endParaRPr>
            </a:p>
          </p:txBody>
        </p:sp>
      </p:grpSp>
      <p:sp>
        <p:nvSpPr>
          <p:cNvPr id="8" name="矩形 7"/>
          <p:cNvSpPr/>
          <p:nvPr/>
        </p:nvSpPr>
        <p:spPr>
          <a:xfrm>
            <a:off x="0" y="4714875"/>
            <a:ext cx="6119813" cy="604838"/>
          </a:xfrm>
          <a:prstGeom prst="rect">
            <a:avLst/>
          </a:prstGeom>
          <a:gradFill>
            <a:gsLst>
              <a:gs pos="0">
                <a:srgbClr val="5E9EFF"/>
              </a:gs>
              <a:gs pos="39999">
                <a:srgbClr val="85C2FF"/>
              </a:gs>
              <a:gs pos="70000">
                <a:srgbClr val="C4D6EB"/>
              </a:gs>
              <a:gs pos="100000">
                <a:srgbClr val="FFEBFA"/>
              </a:gs>
            </a:gsLst>
            <a:lin ang="5400000" scaled="0"/>
          </a:gradFill>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0728" name="群組 8"/>
          <p:cNvGrpSpPr>
            <a:grpSpLocks/>
          </p:cNvGrpSpPr>
          <p:nvPr/>
        </p:nvGrpSpPr>
        <p:grpSpPr bwMode="auto">
          <a:xfrm>
            <a:off x="1357313" y="4214813"/>
            <a:ext cx="4283075" cy="850900"/>
            <a:chOff x="931089" y="2223808"/>
            <a:chExt cx="4283883" cy="708480"/>
          </a:xfrm>
        </p:grpSpPr>
        <p:sp>
          <p:nvSpPr>
            <p:cNvPr id="14" name="圓角矩形 13"/>
            <p:cNvSpPr/>
            <p:nvPr/>
          </p:nvSpPr>
          <p:spPr>
            <a:xfrm>
              <a:off x="931089" y="2223808"/>
              <a:ext cx="4283883" cy="708480"/>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5" name="圓角矩形 11"/>
            <p:cNvSpPr/>
            <p:nvPr/>
          </p:nvSpPr>
          <p:spPr>
            <a:xfrm>
              <a:off x="966021" y="2258175"/>
              <a:ext cx="4214020" cy="639747"/>
            </a:xfrm>
            <a:prstGeom prst="rect">
              <a:avLst/>
            </a:prstGeom>
          </p:spPr>
          <p:style>
            <a:lnRef idx="0">
              <a:scrgbClr r="0" g="0" b="0"/>
            </a:lnRef>
            <a:fillRef idx="0">
              <a:scrgbClr r="0" g="0" b="0"/>
            </a:fillRef>
            <a:effectRef idx="0">
              <a:scrgbClr r="0" g="0" b="0"/>
            </a:effectRef>
            <a:fontRef idx="minor">
              <a:schemeClr val="lt1"/>
            </a:fontRef>
          </p:style>
          <p:txBody>
            <a:bodyPr lIns="161921" tIns="0" rIns="161921" bIns="0" spcCol="1270" anchor="ctr"/>
            <a:lstStyle/>
            <a:p>
              <a:pPr algn="ctr" defTabSz="1066800" fontAlgn="auto">
                <a:lnSpc>
                  <a:spcPct val="90000"/>
                </a:lnSpc>
                <a:spcAft>
                  <a:spcPct val="35000"/>
                </a:spcAft>
                <a:defRPr/>
              </a:pPr>
              <a:r>
                <a:rPr kumimoji="0" lang="zh-TW" sz="2400" b="1" dirty="0">
                  <a:latin typeface="標楷體" pitchFamily="65" charset="-120"/>
                  <a:ea typeface="標楷體" pitchFamily="65" charset="-120"/>
                </a:rPr>
                <a:t>如何使會員參與活動</a:t>
              </a:r>
              <a:endParaRPr kumimoji="0" lang="zh-TW" altLang="en-US" sz="2400" b="1" dirty="0">
                <a:latin typeface="標楷體" pitchFamily="65" charset="-120"/>
                <a:ea typeface="標楷體" pitchFamily="65" charset="-120"/>
              </a:endParaRPr>
            </a:p>
          </p:txBody>
        </p:sp>
      </p:grpSp>
      <p:sp>
        <p:nvSpPr>
          <p:cNvPr id="10" name="矩形 9"/>
          <p:cNvSpPr/>
          <p:nvPr/>
        </p:nvSpPr>
        <p:spPr>
          <a:xfrm>
            <a:off x="3024188" y="6000750"/>
            <a:ext cx="6119812" cy="604838"/>
          </a:xfrm>
          <a:prstGeom prst="rect">
            <a:avLst/>
          </a:prstGeom>
          <a:gradFill>
            <a:gsLst>
              <a:gs pos="0">
                <a:srgbClr val="5E9EFF"/>
              </a:gs>
              <a:gs pos="39999">
                <a:srgbClr val="85C2FF"/>
              </a:gs>
              <a:gs pos="70000">
                <a:srgbClr val="C4D6EB"/>
              </a:gs>
              <a:gs pos="100000">
                <a:srgbClr val="FFEBFA"/>
              </a:gs>
            </a:gsLst>
            <a:lin ang="5400000" scaled="0"/>
          </a:gradFill>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0730" name="群組 10"/>
          <p:cNvGrpSpPr>
            <a:grpSpLocks/>
          </p:cNvGrpSpPr>
          <p:nvPr/>
        </p:nvGrpSpPr>
        <p:grpSpPr bwMode="auto">
          <a:xfrm>
            <a:off x="3571875" y="5500688"/>
            <a:ext cx="4284663" cy="850900"/>
            <a:chOff x="931089" y="3312448"/>
            <a:chExt cx="4283883" cy="708480"/>
          </a:xfrm>
        </p:grpSpPr>
        <p:sp>
          <p:nvSpPr>
            <p:cNvPr id="12" name="圓角矩形 11"/>
            <p:cNvSpPr/>
            <p:nvPr/>
          </p:nvSpPr>
          <p:spPr>
            <a:xfrm>
              <a:off x="931089" y="3312448"/>
              <a:ext cx="4283883" cy="70848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圓角矩形 14"/>
            <p:cNvSpPr/>
            <p:nvPr/>
          </p:nvSpPr>
          <p:spPr>
            <a:xfrm>
              <a:off x="966008" y="3346815"/>
              <a:ext cx="4214046" cy="639747"/>
            </a:xfrm>
            <a:prstGeom prst="rect">
              <a:avLst/>
            </a:prstGeom>
          </p:spPr>
          <p:style>
            <a:lnRef idx="0">
              <a:scrgbClr r="0" g="0" b="0"/>
            </a:lnRef>
            <a:fillRef idx="0">
              <a:scrgbClr r="0" g="0" b="0"/>
            </a:fillRef>
            <a:effectRef idx="0">
              <a:scrgbClr r="0" g="0" b="0"/>
            </a:effectRef>
            <a:fontRef idx="minor">
              <a:schemeClr val="lt1"/>
            </a:fontRef>
          </p:style>
          <p:txBody>
            <a:bodyPr lIns="161921" tIns="0" rIns="161921" bIns="0" spcCol="1270" anchor="ctr"/>
            <a:lstStyle/>
            <a:p>
              <a:pPr algn="ctr" defTabSz="1066800" fontAlgn="auto">
                <a:lnSpc>
                  <a:spcPct val="90000"/>
                </a:lnSpc>
                <a:spcAft>
                  <a:spcPct val="35000"/>
                </a:spcAft>
                <a:defRPr/>
              </a:pPr>
              <a:r>
                <a:rPr kumimoji="0" lang="zh-TW" sz="2400" b="1" dirty="0">
                  <a:latin typeface="標楷體" pitchFamily="65" charset="-120"/>
                  <a:ea typeface="標楷體" pitchFamily="65" charset="-120"/>
                </a:rPr>
                <a:t>廠商</a:t>
              </a:r>
              <a:r>
                <a:rPr kumimoji="0" lang="zh-TW" altLang="en-US" sz="2400" b="1" dirty="0">
                  <a:latin typeface="標楷體" pitchFamily="65" charset="-120"/>
                  <a:ea typeface="標楷體" pitchFamily="65" charset="-120"/>
                </a:rPr>
                <a:t>招募</a:t>
              </a:r>
              <a:endParaRPr kumimoji="0" lang="zh-TW" sz="2400" b="1" dirty="0">
                <a:latin typeface="標楷體" pitchFamily="65" charset="-120"/>
                <a:ea typeface="標楷體" pitchFamily="65" charset="-120"/>
              </a:endParaRPr>
            </a:p>
          </p:txBody>
        </p:sp>
      </p:gr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2.1|0|1.5|1.5|1|1"/>
</p:tagLst>
</file>

<file path=ppt/tags/tag10.xml><?xml version="1.0" encoding="utf-8"?>
<p:tagLst xmlns:a="http://schemas.openxmlformats.org/drawingml/2006/main" xmlns:r="http://schemas.openxmlformats.org/officeDocument/2006/relationships" xmlns:p="http://schemas.openxmlformats.org/presentationml/2006/main">
  <p:tag name="TIMING" val="|3.7"/>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38.6|2.5|0.9"/>
</p:tagLst>
</file>

<file path=ppt/tags/tag13.xml><?xml version="1.0" encoding="utf-8"?>
<p:tagLst xmlns:a="http://schemas.openxmlformats.org/drawingml/2006/main" xmlns:r="http://schemas.openxmlformats.org/officeDocument/2006/relationships" xmlns:p="http://schemas.openxmlformats.org/presentationml/2006/main">
  <p:tag name="TIMING" val="|11.8"/>
</p:tagLst>
</file>

<file path=ppt/tags/tag14.xml><?xml version="1.0" encoding="utf-8"?>
<p:tagLst xmlns:a="http://schemas.openxmlformats.org/drawingml/2006/main" xmlns:r="http://schemas.openxmlformats.org/officeDocument/2006/relationships" xmlns:p="http://schemas.openxmlformats.org/presentationml/2006/main">
  <p:tag name="TIMING" val="|4.6"/>
</p:tagLst>
</file>

<file path=ppt/tags/tag15.xml><?xml version="1.0" encoding="utf-8"?>
<p:tagLst xmlns:a="http://schemas.openxmlformats.org/drawingml/2006/main" xmlns:r="http://schemas.openxmlformats.org/officeDocument/2006/relationships" xmlns:p="http://schemas.openxmlformats.org/presentationml/2006/main">
  <p:tag name="TIMING" val="|0.9"/>
</p:tagLst>
</file>

<file path=ppt/tags/tag16.xml><?xml version="1.0" encoding="utf-8"?>
<p:tagLst xmlns:a="http://schemas.openxmlformats.org/drawingml/2006/main" xmlns:r="http://schemas.openxmlformats.org/officeDocument/2006/relationships" xmlns:p="http://schemas.openxmlformats.org/presentationml/2006/main">
  <p:tag name="TIMING" val="|10.7"/>
</p:tagLst>
</file>

<file path=ppt/tags/tag17.xml><?xml version="1.0" encoding="utf-8"?>
<p:tagLst xmlns:a="http://schemas.openxmlformats.org/drawingml/2006/main" xmlns:r="http://schemas.openxmlformats.org/officeDocument/2006/relationships" xmlns:p="http://schemas.openxmlformats.org/presentationml/2006/main">
  <p:tag name="TIMING" val="|5"/>
</p:tagLst>
</file>

<file path=ppt/tags/tag18.xml><?xml version="1.0" encoding="utf-8"?>
<p:tagLst xmlns:a="http://schemas.openxmlformats.org/drawingml/2006/main" xmlns:r="http://schemas.openxmlformats.org/officeDocument/2006/relationships" xmlns:p="http://schemas.openxmlformats.org/presentationml/2006/main">
  <p:tag name="TIMING" val="|1.6|2.2"/>
</p:tagLst>
</file>

<file path=ppt/tags/tag19.xml><?xml version="1.0" encoding="utf-8"?>
<p:tagLst xmlns:a="http://schemas.openxmlformats.org/drawingml/2006/main" xmlns:r="http://schemas.openxmlformats.org/officeDocument/2006/relationships" xmlns:p="http://schemas.openxmlformats.org/presentationml/2006/main">
  <p:tag name="TIMING" val="|3.6"/>
</p:tagLst>
</file>

<file path=ppt/tags/tag2.xml><?xml version="1.0" encoding="utf-8"?>
<p:tagLst xmlns:a="http://schemas.openxmlformats.org/drawingml/2006/main" xmlns:r="http://schemas.openxmlformats.org/officeDocument/2006/relationships" xmlns:p="http://schemas.openxmlformats.org/presentationml/2006/main">
  <p:tag name="TIMING" val="|11.2"/>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ags/tag5.xml><?xml version="1.0" encoding="utf-8"?>
<p:tagLst xmlns:a="http://schemas.openxmlformats.org/drawingml/2006/main" xmlns:r="http://schemas.openxmlformats.org/officeDocument/2006/relationships" xmlns:p="http://schemas.openxmlformats.org/presentationml/2006/main">
  <p:tag name="TIMING" val="|6.1|5.5"/>
</p:tagLst>
</file>

<file path=ppt/tags/tag6.xml><?xml version="1.0" encoding="utf-8"?>
<p:tagLst xmlns:a="http://schemas.openxmlformats.org/drawingml/2006/main" xmlns:r="http://schemas.openxmlformats.org/officeDocument/2006/relationships" xmlns:p="http://schemas.openxmlformats.org/presentationml/2006/main">
  <p:tag name="TIMING" val="|1.7|9.9|0.7"/>
</p:tagLst>
</file>

<file path=ppt/tags/tag7.xml><?xml version="1.0" encoding="utf-8"?>
<p:tagLst xmlns:a="http://schemas.openxmlformats.org/drawingml/2006/main" xmlns:r="http://schemas.openxmlformats.org/officeDocument/2006/relationships" xmlns:p="http://schemas.openxmlformats.org/presentationml/2006/main">
  <p:tag name="TIMING" val="|52.8"/>
</p:tagLst>
</file>

<file path=ppt/tags/tag8.xml><?xml version="1.0" encoding="utf-8"?>
<p:tagLst xmlns:a="http://schemas.openxmlformats.org/drawingml/2006/main" xmlns:r="http://schemas.openxmlformats.org/officeDocument/2006/relationships" xmlns:p="http://schemas.openxmlformats.org/presentationml/2006/main">
  <p:tag name="TIMING" val="|1.2|7.8|7.6|1.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sp3d prstMaterial="plastic">
          <a:bevelT w="120900" h="88900"/>
          <a:bevelB w="88900" h="31750" prst="angle"/>
        </a:sp3d>
      </a:spPr>
      <a:bodyPr/>
      <a:lstStyle/>
      <a: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a:style>
    </a:sp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1659</TotalTime>
  <Words>3071</Words>
  <Application>Microsoft Office PowerPoint</Application>
  <PresentationFormat>如螢幕大小 (4:3)</PresentationFormat>
  <Paragraphs>234</Paragraphs>
  <Slides>36</Slides>
  <Notes>35</Notes>
  <HiddenSlides>0</HiddenSlides>
  <MMClips>0</MMClips>
  <ScaleCrop>false</ScaleCrop>
  <HeadingPairs>
    <vt:vector size="6" baseType="variant">
      <vt:variant>
        <vt:lpstr>使用字型</vt:lpstr>
      </vt:variant>
      <vt:variant>
        <vt:i4>7</vt:i4>
      </vt:variant>
      <vt:variant>
        <vt:lpstr>簡報設計範本</vt:lpstr>
      </vt:variant>
      <vt:variant>
        <vt:i4>4</vt:i4>
      </vt:variant>
      <vt:variant>
        <vt:lpstr>投影片標題</vt:lpstr>
      </vt:variant>
      <vt:variant>
        <vt:i4>36</vt:i4>
      </vt:variant>
    </vt:vector>
  </HeadingPairs>
  <TitlesOfParts>
    <vt:vector size="47" baseType="lpstr">
      <vt:lpstr>Arial</vt:lpstr>
      <vt:lpstr>新細明體</vt:lpstr>
      <vt:lpstr>Calibri</vt:lpstr>
      <vt:lpstr>Constantia</vt:lpstr>
      <vt:lpstr>Wingdings 2</vt:lpstr>
      <vt:lpstr>標楷體</vt:lpstr>
      <vt:lpstr>Times New Roman</vt:lpstr>
      <vt:lpstr>Flow</vt:lpstr>
      <vt:lpstr>Flow</vt:lpstr>
      <vt:lpstr>Flow</vt:lpstr>
      <vt:lpstr>Flow</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Frank</dc:creator>
  <cp:lastModifiedBy>user</cp:lastModifiedBy>
  <cp:revision>175</cp:revision>
  <dcterms:created xsi:type="dcterms:W3CDTF">2013-05-28T06:08:28Z</dcterms:created>
  <dcterms:modified xsi:type="dcterms:W3CDTF">2013-06-05T03:14:43Z</dcterms:modified>
</cp:coreProperties>
</file>